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</a:t>
            </a:r>
            <a:r>
              <a:rPr lang="en-US" altLang="zh-CN" sz="1800" b="1" dirty="0" smtClean="0"/>
              <a:t>0061r0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7706543"/>
              </p:ext>
            </p:extLst>
          </p:nvPr>
        </p:nvGraphicFramePr>
        <p:xfrm>
          <a:off x="523875" y="2973388"/>
          <a:ext cx="7781925" cy="2595562"/>
        </p:xfrm>
        <a:graphic>
          <a:graphicData uri="http://schemas.openxmlformats.org/presentationml/2006/ole">
            <p:oleObj spid="_x0000_s8211" name="Document" r:id="rId3" imgW="8222335" imgH="2739888" progId="Word.Document.8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0695" y="24991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="" xmlns:p14="http://schemas.microsoft.com/office/powerpoint/2010/main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</a:t>
            </a:r>
            <a:r>
              <a:rPr lang="en-US" altLang="ko-KR" sz="2000" i="1" dirty="0" smtClean="0"/>
              <a:t>the Single Carrier mode in 11ay, DCM SQPSK signals transmitted over two aggregated channels may be supported</a:t>
            </a:r>
            <a:r>
              <a:rPr lang="en-US" altLang="ko-KR" sz="2000" i="1" dirty="0" smtClean="0"/>
              <a:t>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</a:t>
            </a:r>
            <a:r>
              <a:rPr lang="en-US" altLang="zh-CN" sz="2200" b="0" dirty="0" smtClean="0"/>
              <a:t>was agreed that DCM SQPSK may be supported in the single carrier mode for </a:t>
            </a:r>
            <a:r>
              <a:rPr lang="en-US" altLang="zh-CN" sz="2200" b="0" dirty="0" smtClean="0"/>
              <a:t>two contiguous </a:t>
            </a:r>
            <a:r>
              <a:rPr lang="en-US" altLang="zh-CN" sz="2200" b="0" dirty="0" smtClean="0"/>
              <a:t>or non-contiguous </a:t>
            </a:r>
            <a:r>
              <a:rPr lang="en-US" altLang="zh-CN" sz="2200" b="0" dirty="0" smtClean="0"/>
              <a:t>channel aggregation.</a:t>
            </a:r>
            <a:r>
              <a:rPr lang="en-US" altLang="zh-CN" sz="2200" b="0" baseline="30000" dirty="0" smtClean="0"/>
              <a:t> </a:t>
            </a:r>
            <a:r>
              <a:rPr lang="en-US" altLang="zh-CN" sz="2200" b="0" baseline="30000" dirty="0" smtClean="0"/>
              <a:t>[1][2</a:t>
            </a:r>
            <a:r>
              <a:rPr lang="en-US" altLang="zh-CN" sz="2200" b="0" baseline="30000" dirty="0" smtClean="0"/>
              <a:t>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</a:t>
            </a:r>
            <a:r>
              <a:rPr lang="en-US" altLang="ja-JP" sz="2000" dirty="0" smtClean="0"/>
              <a:t>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[2]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</a:t>
            </a:r>
            <a:r>
              <a:rPr lang="en-US" altLang="zh-CN" sz="2000" b="0" dirty="0" smtClean="0"/>
              <a:t>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</a:t>
            </a:r>
            <a:r>
              <a:rPr lang="en-US" altLang="zh-CN" sz="2000" b="0" dirty="0" smtClean="0"/>
              <a:t>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zh-CN" dirty="0" smtClean="0"/>
              <a:t>January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42524</TotalTime>
  <Words>249</Words>
  <Application>Microsoft Office PowerPoint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2674</cp:revision>
  <dcterms:created xsi:type="dcterms:W3CDTF">2013-05-16T01:56:38Z</dcterms:created>
  <dcterms:modified xsi:type="dcterms:W3CDTF">2017-01-16T01:07:26Z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(3)nFQG0s2MR39PTZEdAJ1FHfD8E7wuBphZE4TPeE9Is79yLsjUuVk5VVgeXTm21sDFWmq1aoPG
OvnlY88y9gTC06DHUeJsKhDljmCxgFCTU6gVdJbw9Z+uwOLC5JV6vVx+m3QOuXxaKDzjEWEj
Lmprm8djAikOHAr/K1v5+AdcKd35CWUoUJnK2tx8UKBE1nGp1r5ZHWkmmF/0i7EbfeN0z3GK
O3p9EO1p1qaW8upRVr</vt:lpwstr>
  </property>
  <property fmtid="{D5CDD505-2E9C-101B-9397-08002B2CF9AE}" pid="4" name="_2015_ms_pID_7253431">
    <vt:lpwstr>0U113quHm0EKiJHUO+VKjJ0XfDt4tM6VTswRnMVDGptFIfFSMdUQXt
t+b1OUZS/1j+z+rewr4IQ8rIZmfJlGH9SvCzv1O7QgFOx1Xz8xRs8Cjcpw66iWdobyzveR6f
ikfa1apUeq8XOPPlpmGC/eqfotCd0mGyjxuDYM98h2c1cb5L5mwYHt0RHI0EHBa7AFFvkcRL
tJNrduue6Kdbs+6EEFVxP71WDuwK/jJPizYQ</vt:lpwstr>
  </property>
  <property fmtid="{D5CDD505-2E9C-101B-9397-08002B2CF9AE}" pid="5" name="_2015_ms_pID_7253432">
    <vt:lpwstr>AqBPQLSlnLn/aPxjl5bHgzn1ort+b5JmllAS
nzFWH6dD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1484527841</vt:lpwstr>
  </property>
</Properties>
</file>