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0" r:id="rId3"/>
    <p:sldId id="272" r:id="rId4"/>
    <p:sldId id="282" r:id="rId5"/>
    <p:sldId id="276" r:id="rId6"/>
    <p:sldId id="285" r:id="rId7"/>
    <p:sldId id="277" r:id="rId8"/>
    <p:sldId id="273" r:id="rId9"/>
    <p:sldId id="283" r:id="rId10"/>
    <p:sldId id="278" r:id="rId11"/>
    <p:sldId id="258" r:id="rId12"/>
    <p:sldId id="260" r:id="rId13"/>
    <p:sldId id="28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1" autoAdjust="0"/>
    <p:restoredTop sz="96691" autoAdjust="0"/>
  </p:normalViewPr>
  <p:slideViewPr>
    <p:cSldViewPr>
      <p:cViewPr varScale="1">
        <p:scale>
          <a:sx n="98" d="100"/>
          <a:sy n="98" d="100"/>
        </p:scale>
        <p:origin x="64" y="5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17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802.11-17/0055r1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post wake-up sequences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2017-01-18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 report exchange scheme in group wake-up scenario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One</a:t>
            </a:r>
            <a:r>
              <a:rPr lang="ko-KR" altLang="en-US" dirty="0"/>
              <a:t> </a:t>
            </a:r>
            <a:r>
              <a:rPr lang="en-US" altLang="ko-KR" dirty="0"/>
              <a:t>of the main usage scenarios of 11ba standard is </a:t>
            </a:r>
            <a:r>
              <a:rPr lang="en-US" altLang="ko-KR" dirty="0" err="1"/>
              <a:t>IoT</a:t>
            </a:r>
            <a:r>
              <a:rPr lang="en-US" altLang="ko-KR" dirty="0"/>
              <a:t> networks</a:t>
            </a:r>
          </a:p>
          <a:p>
            <a:pPr lvl="1"/>
            <a:r>
              <a:rPr lang="en-US" dirty="0"/>
              <a:t>The variance of number of associated STAs could be much larger than the existing WLAN usage scenario</a:t>
            </a:r>
          </a:p>
          <a:p>
            <a:pPr lvl="2"/>
            <a:r>
              <a:rPr lang="en-US" dirty="0"/>
              <a:t>10s to 100s</a:t>
            </a:r>
          </a:p>
          <a:p>
            <a:pPr lvl="3"/>
            <a:r>
              <a:rPr lang="en-US" dirty="0"/>
              <a:t>E.g., Home automation vs. cargo scenario</a:t>
            </a:r>
          </a:p>
          <a:p>
            <a:pPr lvl="1"/>
            <a:r>
              <a:rPr lang="en-US" altLang="ko-KR" dirty="0"/>
              <a:t>Priority</a:t>
            </a:r>
            <a:r>
              <a:rPr lang="ko-KR" altLang="en-US" dirty="0"/>
              <a:t> </a:t>
            </a:r>
            <a:r>
              <a:rPr lang="en-US" altLang="ko-KR" dirty="0"/>
              <a:t>differences</a:t>
            </a:r>
          </a:p>
          <a:p>
            <a:pPr lvl="2"/>
            <a:r>
              <a:rPr lang="en-US" dirty="0"/>
              <a:t>A WUR group may consist of heterogeneous devices</a:t>
            </a:r>
          </a:p>
          <a:p>
            <a:pPr lvl="3"/>
            <a:r>
              <a:rPr lang="en-US" dirty="0"/>
              <a:t>E.g., an anchor node (data sink) with a lot of normal sensor nodes</a:t>
            </a:r>
          </a:p>
          <a:p>
            <a:pPr lvl="2"/>
            <a:r>
              <a:rPr lang="en-US" dirty="0"/>
              <a:t>STAs may have different WUDs and latency requirements</a:t>
            </a:r>
          </a:p>
          <a:p>
            <a:r>
              <a:rPr lang="en-US" dirty="0"/>
              <a:t>More flexible WU reporting scheme might be necessary instead of a fixed reporting policy</a:t>
            </a:r>
          </a:p>
          <a:p>
            <a:pPr lvl="1"/>
            <a:r>
              <a:rPr lang="en-US" dirty="0"/>
              <a:t>For example, letting AP to choose which STAs to send WU reports adaptively</a:t>
            </a:r>
          </a:p>
          <a:p>
            <a:pPr lvl="1"/>
            <a:r>
              <a:rPr lang="en-US" dirty="0"/>
              <a:t>Need further discussions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80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the necessity of WU report and corresponding issues</a:t>
            </a:r>
          </a:p>
          <a:p>
            <a:r>
              <a:rPr lang="en-US" dirty="0"/>
              <a:t>WU report exchange could be beneficial in terms of:</a:t>
            </a:r>
          </a:p>
          <a:p>
            <a:pPr lvl="1"/>
            <a:r>
              <a:rPr lang="en-US" dirty="0"/>
              <a:t>Reducing the delay of recovery procedure</a:t>
            </a:r>
          </a:p>
          <a:p>
            <a:pPr lvl="1"/>
            <a:r>
              <a:rPr lang="en-US" dirty="0"/>
              <a:t>Boundary between WUR and PCR MAC</a:t>
            </a:r>
          </a:p>
          <a:p>
            <a:pPr lvl="1"/>
            <a:r>
              <a:rPr lang="en-US" dirty="0"/>
              <a:t>Detecting false wake-up attack</a:t>
            </a:r>
          </a:p>
          <a:p>
            <a:r>
              <a:rPr lang="en-US" dirty="0"/>
              <a:t>WU report exchange could also be applied to group wake-up scenario</a:t>
            </a:r>
          </a:p>
          <a:p>
            <a:pPr lvl="1"/>
            <a:r>
              <a:rPr lang="en-US" dirty="0"/>
              <a:t>Further discussions are required for better application</a:t>
            </a:r>
          </a:p>
          <a:p>
            <a:pPr lvl="2"/>
            <a:r>
              <a:rPr lang="en-US" dirty="0"/>
              <a:t>Considering the variety of usage model of 11ba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802.11ba shall provide a mechanism that WUR AP checks WUR STA’s wake-up status after sending a WUS?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WU report exchange procedure is necessary for group wake-up STAs?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1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Discussing post wake-up sequences of WUR STAs</a:t>
            </a:r>
          </a:p>
          <a:p>
            <a:pPr lvl="1"/>
            <a:r>
              <a:rPr lang="en-US" dirty="0"/>
              <a:t>Regarding transmission failure and recovery</a:t>
            </a:r>
          </a:p>
          <a:p>
            <a:r>
              <a:rPr lang="en-US" dirty="0"/>
              <a:t>Proposing to apply Wake-Up (WU) report exchange</a:t>
            </a:r>
          </a:p>
          <a:p>
            <a:pPr lvl="1"/>
            <a:r>
              <a:rPr lang="en-US" dirty="0"/>
              <a:t>Avoiding excessive recovery delay</a:t>
            </a:r>
          </a:p>
          <a:p>
            <a:pPr lvl="1"/>
            <a:r>
              <a:rPr lang="en-US" dirty="0"/>
              <a:t>Drawing a boundary between the Primary Connectivity Radio (PCR) and WUR MAC procedure</a:t>
            </a:r>
          </a:p>
          <a:p>
            <a:pPr lvl="1"/>
            <a:r>
              <a:rPr lang="en-US" dirty="0"/>
              <a:t>Detecting false wake-up attack</a:t>
            </a:r>
          </a:p>
          <a:p>
            <a:r>
              <a:rPr lang="en-US" dirty="0"/>
              <a:t>Considerations on WU report on group addressed (multiple) wake-up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86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post wake-up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3352800"/>
          </a:xfrm>
        </p:spPr>
        <p:txBody>
          <a:bodyPr>
            <a:normAutofit fontScale="92500"/>
          </a:bodyPr>
          <a:lstStyle/>
          <a:p>
            <a:r>
              <a:rPr lang="en-US" dirty="0"/>
              <a:t>If a transmitted Wake-Up Signal (WUS) is delivered successfully to a WUR STA, the PCR of the STA starts to wake</a:t>
            </a:r>
          </a:p>
          <a:p>
            <a:r>
              <a:rPr lang="en-US" dirty="0"/>
              <a:t>After the STA wakes up,  the AP may initiate PCR transmission sequence</a:t>
            </a:r>
          </a:p>
          <a:p>
            <a:pPr lvl="1"/>
            <a:r>
              <a:rPr lang="en-US" altLang="ko-KR" dirty="0"/>
              <a:t>The AP must wait until the STA’s PCR is ready (Wake-Up Delay)</a:t>
            </a:r>
          </a:p>
          <a:p>
            <a:r>
              <a:rPr lang="en-US" altLang="ko-KR" dirty="0"/>
              <a:t>If the AP didn’t get any response, the reason could be one of: </a:t>
            </a:r>
          </a:p>
          <a:p>
            <a:pPr lvl="1"/>
            <a:r>
              <a:rPr lang="en-US" dirty="0"/>
              <a:t>WUS transmission failure</a:t>
            </a:r>
          </a:p>
          <a:p>
            <a:pPr lvl="1"/>
            <a:r>
              <a:rPr lang="en-US" altLang="ko-KR" dirty="0"/>
              <a:t>PCR Data or Ack transmission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187014"/>
            <a:ext cx="7828365" cy="121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1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procedure of WUR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59" y="2819400"/>
            <a:ext cx="8547894" cy="3581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Since AP cannot find out what causes the lack of response, it should retry the whole procedure starting from WUS retransmission</a:t>
            </a:r>
          </a:p>
          <a:p>
            <a:pPr lvl="1"/>
            <a:r>
              <a:rPr lang="en-US" dirty="0"/>
              <a:t>An excessive delay might occur</a:t>
            </a:r>
          </a:p>
          <a:p>
            <a:pPr lvl="2"/>
            <a:r>
              <a:rPr lang="en-US" dirty="0"/>
              <a:t>including WUS, PCR transmission, WUD, and additional channel access delays</a:t>
            </a:r>
          </a:p>
          <a:p>
            <a:pPr lvl="1"/>
            <a:r>
              <a:rPr lang="en-US" dirty="0"/>
              <a:t>The failure of PCR MAC procedure requires WUR MAC to invoke a retransmission of WUS</a:t>
            </a:r>
          </a:p>
          <a:p>
            <a:pPr lvl="2"/>
            <a:r>
              <a:rPr lang="en-US" dirty="0"/>
              <a:t>WUR is expected to cooperate with many other </a:t>
            </a:r>
            <a:r>
              <a:rPr lang="en-US" altLang="ko-KR" dirty="0"/>
              <a:t>different</a:t>
            </a:r>
            <a:r>
              <a:rPr lang="ko-KR" altLang="en-US" dirty="0"/>
              <a:t> </a:t>
            </a:r>
            <a:r>
              <a:rPr lang="en-US" dirty="0"/>
              <a:t>802.11 MAC standards</a:t>
            </a:r>
          </a:p>
          <a:p>
            <a:pPr lvl="2"/>
            <a:r>
              <a:rPr lang="en-US" dirty="0"/>
              <a:t>We need to minimize a requirement for changes between two different MAC specifications</a:t>
            </a:r>
          </a:p>
          <a:p>
            <a:r>
              <a:rPr lang="en-US" dirty="0"/>
              <a:t>It is necessary to finalize WUR wake-up procedure before the PCR data exchange </a:t>
            </a:r>
          </a:p>
          <a:p>
            <a:pPr lvl="1"/>
            <a:r>
              <a:rPr lang="en-US" dirty="0"/>
              <a:t>In order to avoid such an excessive delay of WUS retransmission</a:t>
            </a:r>
          </a:p>
          <a:p>
            <a:pPr lvl="1"/>
            <a:r>
              <a:rPr lang="en-US" dirty="0"/>
              <a:t>To separate wake-up sequence from PCR MAC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609246"/>
            <a:ext cx="6992718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16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Wake-Up report exchange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1"/>
            <a:ext cx="7770813" cy="2819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2-way handshake protocol using PCR can be considered</a:t>
            </a:r>
          </a:p>
          <a:p>
            <a:pPr lvl="1"/>
            <a:r>
              <a:rPr lang="en-US" sz="1800" dirty="0"/>
              <a:t>A WUR STA reports its wake-up status</a:t>
            </a:r>
          </a:p>
          <a:p>
            <a:pPr lvl="2"/>
            <a:r>
              <a:rPr lang="en-US" dirty="0"/>
              <a:t>WU report/response, if initiated by WUR STA</a:t>
            </a:r>
          </a:p>
          <a:p>
            <a:pPr lvl="2"/>
            <a:r>
              <a:rPr lang="en-US" dirty="0"/>
              <a:t>WU report poll/report, if initiated by WUR AP</a:t>
            </a:r>
          </a:p>
          <a:p>
            <a:pPr lvl="1"/>
            <a:r>
              <a:rPr lang="en-US" dirty="0"/>
              <a:t>Some useful information can also be included in the frame exchange</a:t>
            </a:r>
          </a:p>
          <a:p>
            <a:pPr lvl="2"/>
            <a:r>
              <a:rPr lang="en-US" dirty="0"/>
              <a:t>Status information, following MAC sequence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886423"/>
            <a:ext cx="3800934" cy="124414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56" y="4878388"/>
            <a:ext cx="3743863" cy="12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Wake-Up report exchange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37" y="5029200"/>
            <a:ext cx="7644063" cy="130586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124200"/>
          </a:xfrm>
        </p:spPr>
        <p:txBody>
          <a:bodyPr/>
          <a:lstStyle/>
          <a:p>
            <a:r>
              <a:rPr lang="en-US" dirty="0"/>
              <a:t>By applying WU report exchange,</a:t>
            </a:r>
          </a:p>
          <a:p>
            <a:pPr lvl="1"/>
            <a:r>
              <a:rPr lang="en-US" dirty="0"/>
              <a:t>If there’s no WU report from the intended STA, AP retransmits WUS instead of initiating PCR transmission sequence which causes waste of resource</a:t>
            </a:r>
          </a:p>
          <a:p>
            <a:pPr lvl="1"/>
            <a:r>
              <a:rPr lang="en-US" dirty="0"/>
              <a:t>In case of PCR transmission failure, AP doesn’t have to reinvoke WUR procedure</a:t>
            </a:r>
          </a:p>
          <a:p>
            <a:r>
              <a:rPr lang="en-US" dirty="0"/>
              <a:t>The PCR MAC procedure starts with the end of the WU report exchange (WUR MAC)</a:t>
            </a:r>
          </a:p>
        </p:txBody>
      </p:sp>
    </p:spTree>
    <p:extLst>
      <p:ext uri="{BB962C8B-B14F-4D97-AF65-F5344CB8AC3E}">
        <p14:creationId xmlns:p14="http://schemas.microsoft.com/office/powerpoint/2010/main" val="41059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 report and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WU report procedure can be exploited to detect false wake-up</a:t>
            </a:r>
          </a:p>
          <a:p>
            <a:pPr lvl="1"/>
            <a:r>
              <a:rPr lang="en-US" dirty="0"/>
              <a:t>Simply copying and repeating of any captured WUS might cause a STA’s power leakage</a:t>
            </a:r>
          </a:p>
          <a:p>
            <a:pPr lvl="1"/>
            <a:r>
              <a:rPr lang="en-US" dirty="0"/>
              <a:t>If a WUR STA, not solicited by the WUR AP, sends a WU report, the AP might be aware of </a:t>
            </a:r>
            <a:r>
              <a:rPr lang="en-US" altLang="ko-KR" dirty="0"/>
              <a:t>an attack from the outside</a:t>
            </a:r>
            <a:endParaRPr lang="en-US" dirty="0"/>
          </a:p>
          <a:p>
            <a:pPr lvl="2"/>
            <a:r>
              <a:rPr lang="en-US" dirty="0"/>
              <a:t>In which case, WU report initiated by the non-AP STA could be more appropriate	</a:t>
            </a:r>
          </a:p>
          <a:p>
            <a:pPr lvl="3"/>
            <a:r>
              <a:rPr lang="en-US" altLang="ko-KR" dirty="0"/>
              <a:t>The AP wouldn’t send WU report poll to which it haven’t sent a WUS</a:t>
            </a:r>
            <a:r>
              <a:rPr lang="ko-KR" altLang="en-US" dirty="0"/>
              <a:t> </a:t>
            </a:r>
            <a:endParaRPr lang="en-US" altLang="ko-KR" dirty="0"/>
          </a:p>
          <a:p>
            <a:pPr lvl="1"/>
            <a:r>
              <a:rPr lang="en-US" dirty="0"/>
              <a:t>After the detecting of false wake-up, WUR (re)association procedure might be invoked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216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Wake-up report in group addressed WUS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 might wake-up multiple STAs simultaneously with a single WUS</a:t>
            </a:r>
          </a:p>
          <a:p>
            <a:pPr lvl="1"/>
            <a:r>
              <a:rPr lang="en-US" dirty="0"/>
              <a:t>To reduce overhead caused by the listing of WUR addresses </a:t>
            </a:r>
          </a:p>
          <a:p>
            <a:pPr lvl="2"/>
            <a:r>
              <a:rPr lang="en-US" dirty="0"/>
              <a:t>e.g., modulated by OOK</a:t>
            </a:r>
          </a:p>
          <a:p>
            <a:pPr lvl="1"/>
            <a:r>
              <a:rPr lang="en-US" dirty="0"/>
              <a:t>A group management procedure may exist using PCR</a:t>
            </a:r>
          </a:p>
          <a:p>
            <a:pPr lvl="2"/>
            <a:r>
              <a:rPr lang="en-US" dirty="0"/>
              <a:t>Group assignment, group address for WUS</a:t>
            </a:r>
          </a:p>
          <a:p>
            <a:r>
              <a:rPr lang="en-US" dirty="0"/>
              <a:t>In Group Addressed (GA) WUR scenario, WU report exchange might incur overhead problem as well</a:t>
            </a:r>
          </a:p>
          <a:p>
            <a:pPr lvl="1"/>
            <a:r>
              <a:rPr lang="en-US" dirty="0"/>
              <a:t>WU report might be sent both either contention or scheduling basis</a:t>
            </a:r>
          </a:p>
          <a:p>
            <a:pPr lvl="1"/>
            <a:r>
              <a:rPr lang="en-US" dirty="0"/>
              <a:t>The more number of STAs assigned in a same group, the longer the delay caused by the WU reports exchange procedure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54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 report exchange scheme in group wake-up scenario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of the easiest ways is simply not to allow group wake-up STAs to send WU reports</a:t>
            </a:r>
          </a:p>
          <a:p>
            <a:pPr lvl="1"/>
            <a:r>
              <a:rPr lang="en-US" dirty="0"/>
              <a:t>To avoid the latency caused by the WU report exchange</a:t>
            </a:r>
          </a:p>
          <a:p>
            <a:r>
              <a:rPr lang="en-US" dirty="0"/>
              <a:t>However, WU report is still important especially for group wake-up STAs</a:t>
            </a:r>
          </a:p>
          <a:p>
            <a:pPr lvl="1"/>
            <a:r>
              <a:rPr lang="en-US" dirty="0"/>
              <a:t>The long duration of recovery, including both WUR and PCR MAC procedure, causes power consumption and latency of multiple STAs</a:t>
            </a:r>
          </a:p>
          <a:p>
            <a:pPr lvl="1"/>
            <a:r>
              <a:rPr lang="en-US" dirty="0"/>
              <a:t>False wake-up attack with group addressed WUS could be fatal</a:t>
            </a:r>
          </a:p>
          <a:p>
            <a:r>
              <a:rPr lang="en-US" dirty="0"/>
              <a:t>It is necessary to find out a proper way to apply the WU report exchange in group wake-up situation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125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2987</TotalTime>
  <Words>1050</Words>
  <Application>Microsoft Office PowerPoint</Application>
  <PresentationFormat>On-screen Show (4:3)</PresentationFormat>
  <Paragraphs>141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Considerations on post wake-up sequences</vt:lpstr>
      <vt:lpstr>Abstract</vt:lpstr>
      <vt:lpstr>General post wake-up sequence</vt:lpstr>
      <vt:lpstr>Recovery procedure of WUR AP</vt:lpstr>
      <vt:lpstr>Wake-Up report exchange (1)</vt:lpstr>
      <vt:lpstr>Wake-Up report exchange (2)</vt:lpstr>
      <vt:lpstr>WU report and security</vt:lpstr>
      <vt:lpstr>Wake-up report in group addressed WUS</vt:lpstr>
      <vt:lpstr>Considerations on WU report exchange scheme in group wake-up scenario (1)</vt:lpstr>
      <vt:lpstr>Considerations on WU report exchange scheme in group wake-up scenario (2)</vt:lpstr>
      <vt:lpstr>Conclusion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96</cp:revision>
  <cp:lastPrinted>1601-01-01T00:00:00Z</cp:lastPrinted>
  <dcterms:created xsi:type="dcterms:W3CDTF">2017-01-12T04:34:26Z</dcterms:created>
  <dcterms:modified xsi:type="dcterms:W3CDTF">2017-01-18T20:27:08Z</dcterms:modified>
</cp:coreProperties>
</file>