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3" r:id="rId5"/>
    <p:sldId id="265" r:id="rId6"/>
    <p:sldId id="268" r:id="rId7"/>
    <p:sldId id="267" r:id="rId8"/>
    <p:sldId id="266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802.11-17/0052r1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802.11-17/0052r1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802.11-17/0052r1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802.11-17/0052r1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802.11-17/0052r1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802.11-17/0052r1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802.11-17/0052r1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94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802.11-17/0052r1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336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802.11-17/0052r1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8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802.11-17/0052r1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25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802.11-17/0052r1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802.11-17/0052r1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Header-A Definition for EDMG Control Mode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415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2017-01-16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8597490"/>
              </p:ext>
            </p:extLst>
          </p:nvPr>
        </p:nvGraphicFramePr>
        <p:xfrm>
          <a:off x="512763" y="3074988"/>
          <a:ext cx="8107362" cy="2487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3074988"/>
                        <a:ext cx="8107362" cy="2487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717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    We </a:t>
            </a:r>
            <a:r>
              <a:rPr lang="en-US" b="0" dirty="0"/>
              <a:t>propose a definition for the EDMG-Header-A of </a:t>
            </a:r>
            <a:r>
              <a:rPr lang="en-US" b="0" dirty="0" smtClean="0"/>
              <a:t>EDMG control </a:t>
            </a:r>
            <a:r>
              <a:rPr lang="en-US" b="0" dirty="0"/>
              <a:t>mode PPDUs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EDMG Control Mode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95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presence of an EDMG-Header-A for control mode PPDUs is indicated in the L-Header by setting bits 22 and 23 both equal to 1 and the Scrambler Initialization field to the values shown below: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sz="800" b="0" dirty="0"/>
          </a:p>
          <a:p>
            <a:pPr marL="342900" lvl="1" indent="-342900">
              <a:buFontTx/>
              <a:buChar char="•"/>
            </a:pPr>
            <a:r>
              <a:rPr lang="en-US" sz="1800" dirty="0"/>
              <a:t>The EDMG-Header-A field has not been defined for control mode PPDUs yet.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In this presentation, we propose a definition for the EDMG-Header-A of control mode PPDUs.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3010" y="2814923"/>
            <a:ext cx="6033326" cy="2214277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EDMG-Header-A for Control Mode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The </a:t>
            </a:r>
            <a:r>
              <a:rPr lang="en-US" sz="1800" b="0" dirty="0"/>
              <a:t>EDMG-Header-A is used to indicate the transmission bandwidth, data field length, and TRN configuration, possibly in addition to other TBD fields.</a:t>
            </a:r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968584"/>
              </p:ext>
            </p:extLst>
          </p:nvPr>
        </p:nvGraphicFramePr>
        <p:xfrm>
          <a:off x="829544" y="2743200"/>
          <a:ext cx="7704856" cy="34215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4"/>
                <a:gridCol w="1152128"/>
                <a:gridCol w="4896544"/>
              </a:tblGrid>
              <a:tr h="1307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Field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Number of bits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Description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/>
                </a:tc>
              </a:tr>
              <a:tr h="1871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BW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8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Indicates the channel(s) in which the PPDU is transmitted. If a bit is set to 1, it indicates that the corresponding channel is used for the PPDU transmission. Bit 0 corresponds to channel 1, bit 1 corresponds to channel 2, and so on. BW field is restricted to 2.16, 4.32, 6.48 and 8.64 GHz channels.</a:t>
                      </a:r>
                    </a:p>
                  </a:txBody>
                  <a:tcPr marL="66559" marR="66559" marT="0" marB="0"/>
                </a:tc>
              </a:tr>
              <a:tr h="1513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Primary Channel Number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3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Contains the 3 LSBs of the primary channel number of the BSS minus one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/>
                </a:tc>
              </a:tr>
              <a:tr h="2682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Length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data octets in the PSDU.  Range 14–1023.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/>
                </a:tc>
              </a:tr>
              <a:tr h="2682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EDMG TRN Length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8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Indicates the number of TRN-Units present in the TRN field of the PPDU.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/>
                </a:tc>
              </a:tr>
              <a:tr h="2682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RX TRN-Units per Each TX TRN-Unit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8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This field is reserved if the value of the EDMG TRN Length field is 0. Otherwise, this field indicates the number of consecutive TRN-Units in the TRN field for which the transmitter remains with the same transmit AWV.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/>
                </a:tc>
              </a:tr>
              <a:tr h="2682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TRN </a:t>
                      </a:r>
                      <a:r>
                        <a:rPr lang="en-US" sz="12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config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Indicates the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TRN field configuration.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/>
                </a:tc>
              </a:tr>
              <a:tr h="2682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/>
                </a:tc>
              </a:tr>
              <a:tr h="2682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HCS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Header Check sequence. Calculation of the header check sequence is defined in 20.3.7.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59" marR="66559" marT="0" marB="0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DMG Control Mode Header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35052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11ad spec [2] defines that the header field in legacy stations is transmitted using the scheme shown in the right.</a:t>
            </a:r>
          </a:p>
          <a:p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Please note that this scheme is different from the one used in the transmission of the header field when in SC mode.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header is transmitted just once, no duplication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6087" y="1482674"/>
            <a:ext cx="4764385" cy="526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3818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EDMG-Header-A for Control Mode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23900" y="1524000"/>
            <a:ext cx="7772400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As seen in the previous slide, the first LDPC </a:t>
            </a:r>
            <a:r>
              <a:rPr lang="en-US" sz="1800" b="0" dirty="0" err="1" smtClean="0"/>
              <a:t>codeword</a:t>
            </a:r>
            <a:r>
              <a:rPr lang="en-US" sz="1800" b="0" dirty="0" smtClean="0"/>
              <a:t> of a control mode DMG PPDU consists of</a:t>
            </a:r>
          </a:p>
          <a:p>
            <a:pPr lvl="1"/>
            <a:r>
              <a:rPr lang="en-US" sz="1600" b="0" dirty="0" smtClean="0"/>
              <a:t>- 5 octets corresponding to the Header field (24 info bits + 16 HCS)</a:t>
            </a:r>
          </a:p>
          <a:p>
            <a:pPr lvl="1"/>
            <a:r>
              <a:rPr lang="en-US" sz="1600" dirty="0" smtClean="0"/>
              <a:t>- 6 octets of “additional data”</a:t>
            </a:r>
          </a:p>
          <a:p>
            <a:endParaRPr lang="en-US" sz="8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For the EDMG-Header-A, assuming that the TRN-Unit configuration requires 8 bits, we would have</a:t>
            </a:r>
          </a:p>
          <a:p>
            <a:pPr lvl="1"/>
            <a:r>
              <a:rPr lang="en-US" sz="1600" dirty="0" smtClean="0"/>
              <a:t>- BW + primary channel:              11 bits</a:t>
            </a:r>
          </a:p>
          <a:p>
            <a:pPr lvl="1"/>
            <a:r>
              <a:rPr lang="en-US" sz="1600" dirty="0" smtClean="0"/>
              <a:t>- Length:                                       10 bits</a:t>
            </a:r>
          </a:p>
          <a:p>
            <a:pPr lvl="1"/>
            <a:r>
              <a:rPr lang="en-US" sz="1600" dirty="0" smtClean="0"/>
              <a:t>- TRN field </a:t>
            </a:r>
            <a:r>
              <a:rPr lang="en-US" sz="1600" dirty="0" err="1" smtClean="0"/>
              <a:t>config</a:t>
            </a:r>
            <a:r>
              <a:rPr lang="en-US" sz="1600" dirty="0" smtClean="0"/>
              <a:t>:                       24 bits</a:t>
            </a:r>
          </a:p>
          <a:p>
            <a:pPr lvl="1"/>
            <a:r>
              <a:rPr lang="en-US" sz="1600" dirty="0" smtClean="0"/>
              <a:t>- Total:                                          45 bits</a:t>
            </a:r>
          </a:p>
          <a:p>
            <a:pPr lvl="1"/>
            <a:endParaRPr lang="en-US" sz="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Thus, some subfields of the control mode EDMG Header A can be transmitted in the same </a:t>
            </a:r>
            <a:r>
              <a:rPr lang="en-US" sz="1800" b="0" dirty="0" err="1" smtClean="0"/>
              <a:t>codeword</a:t>
            </a:r>
            <a:r>
              <a:rPr lang="en-US" sz="1800" b="0" dirty="0" smtClean="0"/>
              <a:t> as the L-Header.</a:t>
            </a:r>
          </a:p>
          <a:p>
            <a:pPr lvl="1"/>
            <a:r>
              <a:rPr lang="en-US" sz="1600" dirty="0" smtClean="0"/>
              <a:t>- It is advantageous (latency/extra decoding) for a receiver to have access to the EDMG-Header-A in the same codeword as the L-Header.</a:t>
            </a:r>
          </a:p>
          <a:p>
            <a:pPr lvl="1"/>
            <a:r>
              <a:rPr lang="en-US" sz="1600" dirty="0" smtClean="0"/>
              <a:t>- Same level of protection as the L-Header.</a:t>
            </a:r>
            <a:endParaRPr lang="en-US" sz="1400" b="0" dirty="0"/>
          </a:p>
          <a:p>
            <a:pPr>
              <a:buFontTx/>
              <a:buChar char="-"/>
            </a:pPr>
            <a:endParaRPr lang="en-US" sz="1800" b="0" dirty="0"/>
          </a:p>
          <a:p>
            <a:pPr>
              <a:buFontTx/>
              <a:buChar char="-"/>
            </a:pPr>
            <a:endParaRPr lang="en-US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17882088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EDMG-Header-A for Control Mode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4348" y="4114800"/>
            <a:ext cx="7772400" cy="2209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In a control mode PPDU, the first 6 octets of the EDMG-Header-A could be transmitted in the first codeword and the remaining bits in the second codeword:</a:t>
            </a:r>
          </a:p>
          <a:p>
            <a:pPr lvl="1"/>
            <a:r>
              <a:rPr lang="en-US" sz="1600" dirty="0" smtClean="0"/>
              <a:t>- First </a:t>
            </a:r>
            <a:r>
              <a:rPr lang="en-US" sz="1600" dirty="0"/>
              <a:t>codeword (6 octets): Data bits (</a:t>
            </a:r>
            <a:r>
              <a:rPr lang="en-US" sz="1600" dirty="0" smtClean="0"/>
              <a:t>45 </a:t>
            </a:r>
            <a:r>
              <a:rPr lang="en-US" sz="1600" dirty="0"/>
              <a:t>bits) plus </a:t>
            </a:r>
            <a:r>
              <a:rPr lang="en-US" sz="1600" dirty="0" smtClean="0"/>
              <a:t>3 </a:t>
            </a:r>
            <a:r>
              <a:rPr lang="en-US" sz="1600" dirty="0"/>
              <a:t>reserved bits</a:t>
            </a:r>
          </a:p>
          <a:p>
            <a:pPr lvl="1"/>
            <a:r>
              <a:rPr lang="en-US" sz="1600" dirty="0" smtClean="0"/>
              <a:t>- Second </a:t>
            </a:r>
            <a:r>
              <a:rPr lang="en-US" sz="1600" dirty="0"/>
              <a:t>codeword (3 octets): 8 reserved bits plus HCS (16 bits)</a:t>
            </a:r>
          </a:p>
          <a:p>
            <a:pPr lvl="1"/>
            <a:r>
              <a:rPr lang="en-US" sz="1600" dirty="0" smtClean="0"/>
              <a:t>- Same </a:t>
            </a:r>
            <a:r>
              <a:rPr lang="en-US" sz="1600" dirty="0"/>
              <a:t>HCS calculation procedure as L-Header</a:t>
            </a:r>
          </a:p>
          <a:p>
            <a:pPr lvl="1"/>
            <a:r>
              <a:rPr lang="en-US" sz="1600" dirty="0" smtClean="0"/>
              <a:t>- Continue </a:t>
            </a:r>
            <a:r>
              <a:rPr lang="en-US" sz="1600" dirty="0"/>
              <a:t>scrambling from the L-Header</a:t>
            </a:r>
          </a:p>
          <a:p>
            <a:pPr lvl="1"/>
            <a:endParaRPr lang="en-US" sz="1400" dirty="0"/>
          </a:p>
          <a:p>
            <a:pPr>
              <a:buFontTx/>
              <a:buChar char="-"/>
            </a:pPr>
            <a:endParaRPr lang="en-US" sz="1800" b="0" dirty="0"/>
          </a:p>
          <a:p>
            <a:pPr>
              <a:buFontTx/>
              <a:buChar char="-"/>
            </a:pPr>
            <a:endParaRPr lang="en-US" sz="1800" b="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111" y="1600200"/>
            <a:ext cx="8832489" cy="247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6704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SP/M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sz="1800" b="0" dirty="0"/>
              <a:t>Do you agree with the EDMG-Header-A definition proposed in slide </a:t>
            </a:r>
            <a:r>
              <a:rPr lang="en-US" sz="1800" b="0" dirty="0" smtClean="0"/>
              <a:t>7 </a:t>
            </a:r>
            <a:r>
              <a:rPr lang="en-US" sz="1800" b="0" dirty="0"/>
              <a:t>of this presentation?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4360575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dirty="0"/>
              <a:t>11-15-1358-09-00ay-11ay Spec Framework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/>
              <a:t>Draft P802.11REVmc_D8.0</a:t>
            </a:r>
          </a:p>
          <a:p>
            <a:pPr marL="457200" indent="-457200" algn="just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</TotalTime>
  <Words>822</Words>
  <Application>Microsoft Office PowerPoint</Application>
  <PresentationFormat>On-screen Show (4:3)</PresentationFormat>
  <Paragraphs>140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Header-A Definition for EDMG Control Mode</vt:lpstr>
      <vt:lpstr>Abstract</vt:lpstr>
      <vt:lpstr>EDMG Control Mode</vt:lpstr>
      <vt:lpstr>EDMG-Header-A for Control Mode</vt:lpstr>
      <vt:lpstr>DMG Control Mode Header</vt:lpstr>
      <vt:lpstr>EDMG-Header-A for Control Mode</vt:lpstr>
      <vt:lpstr>EDMG-Header-A for Control Mode</vt:lpstr>
      <vt:lpstr>SP/M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Header-A Definition for EDMG Control Mode</dc:title>
  <dc:creator>Da Silva, Claudio</dc:creator>
  <cp:lastModifiedBy>Da Silva, Claudio</cp:lastModifiedBy>
  <cp:revision>24</cp:revision>
  <cp:lastPrinted>1601-01-01T00:00:00Z</cp:lastPrinted>
  <dcterms:created xsi:type="dcterms:W3CDTF">2017-01-15T22:04:18Z</dcterms:created>
  <dcterms:modified xsi:type="dcterms:W3CDTF">2017-01-16T16:15:46Z</dcterms:modified>
</cp:coreProperties>
</file>