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7" r:id="rId3"/>
    <p:sldId id="373" r:id="rId4"/>
    <p:sldId id="370" r:id="rId5"/>
    <p:sldId id="391" r:id="rId6"/>
    <p:sldId id="387" r:id="rId7"/>
    <p:sldId id="388" r:id="rId8"/>
    <p:sldId id="389" r:id="rId9"/>
    <p:sldId id="264" r:id="rId10"/>
    <p:sldId id="414" r:id="rId11"/>
    <p:sldId id="413" r:id="rId12"/>
    <p:sldId id="409" r:id="rId13"/>
    <p:sldId id="41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2" d="100"/>
          <a:sy n="82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828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745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0234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98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802.11-17/0051r2</a:t>
            </a:r>
            <a:endParaRPr kumimoji="0"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EDMG A-PPDU for 11ay SC mode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2017-01-17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335649"/>
              </p:ext>
            </p:extLst>
          </p:nvPr>
        </p:nvGraphicFramePr>
        <p:xfrm>
          <a:off x="520700" y="2424113"/>
          <a:ext cx="7804150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Document" r:id="rId4" imgW="8262017" imgH="3985793" progId="Word.Document.8">
                  <p:embed/>
                </p:oleObj>
              </mc:Choice>
              <mc:Fallback>
                <p:oleObj name="Document" r:id="rId4" imgW="8262017" imgH="39857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24113"/>
                        <a:ext cx="7804150" cy="376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insert the following in the 11ay SFD?  "11ay specification shall </a:t>
            </a:r>
            <a:r>
              <a:rPr lang="en-US" altLang="ja-JP" dirty="0" smtClean="0"/>
              <a:t>define </a:t>
            </a:r>
            <a:r>
              <a:rPr lang="en-US" altLang="ja-JP" dirty="0"/>
              <a:t>EDMG SU PPDU aggregation."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10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73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EDMG </a:t>
            </a:r>
            <a:r>
              <a:rPr lang="en-US" altLang="ja-JP" dirty="0" smtClean="0">
                <a:solidFill>
                  <a:schemeClr val="tx1"/>
                </a:solidFill>
              </a:rPr>
              <a:t>A-PPDU formats </a:t>
            </a:r>
            <a:r>
              <a:rPr lang="en-US" altLang="ja-JP" dirty="0">
                <a:solidFill>
                  <a:schemeClr val="tx1"/>
                </a:solidFill>
              </a:rPr>
              <a:t>shown in slide 3</a:t>
            </a:r>
            <a:r>
              <a:rPr lang="en-US" altLang="ja-JP" dirty="0" smtClean="0">
                <a:solidFill>
                  <a:schemeClr val="tx1"/>
                </a:solidFill>
              </a:rPr>
              <a:t> and 5 </a:t>
            </a:r>
            <a:r>
              <a:rPr lang="en-US" altLang="ja-JP" dirty="0">
                <a:solidFill>
                  <a:schemeClr val="tx1"/>
                </a:solidFill>
              </a:rPr>
              <a:t>of </a:t>
            </a:r>
            <a:r>
              <a:rPr lang="en-US" altLang="ja-JP" dirty="0" smtClean="0">
                <a:solidFill>
                  <a:schemeClr val="tx1"/>
                </a:solidFill>
              </a:rPr>
              <a:t>11-17/0051r0 for 11ay SC </a:t>
            </a:r>
            <a:r>
              <a:rPr lang="en-US" altLang="ja-JP" dirty="0">
                <a:solidFill>
                  <a:schemeClr val="tx1"/>
                </a:solidFill>
              </a:rPr>
              <a:t>mode</a:t>
            </a:r>
            <a:r>
              <a:rPr lang="en-US" altLang="ja-JP" dirty="0" smtClean="0">
                <a:solidFill>
                  <a:schemeClr val="tx1"/>
                </a:solidFill>
              </a:rPr>
              <a:t>?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single 2.16 GHz channel and channel aggregation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channel bonding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  <p:pic>
        <p:nvPicPr>
          <p:cNvPr id="5" name="Picture 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5" y="3650156"/>
            <a:ext cx="6894009" cy="7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6" y="4725144"/>
            <a:ext cx="6894016" cy="136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add “Additional </a:t>
            </a:r>
            <a:r>
              <a:rPr lang="en-US" altLang="ja-JP" dirty="0" smtClean="0"/>
              <a:t>EDMG PPDU </a:t>
            </a:r>
            <a:r>
              <a:rPr lang="en-US" altLang="ja-JP" dirty="0"/>
              <a:t>field” to the </a:t>
            </a:r>
            <a:r>
              <a:rPr lang="en-US" altLang="ja-JP" dirty="0" smtClean="0"/>
              <a:t>EDMG-Header-A?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25423"/>
              </p:ext>
            </p:extLst>
          </p:nvPr>
        </p:nvGraphicFramePr>
        <p:xfrm>
          <a:off x="971599" y="3769464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8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7904" y="1981200"/>
            <a:ext cx="4748709" cy="4113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coding and modulation method shown in slide 7 of </a:t>
            </a:r>
            <a:r>
              <a:rPr lang="en-US" altLang="ja-JP" dirty="0" smtClean="0">
                <a:solidFill>
                  <a:schemeClr val="tx1"/>
                </a:solidFill>
              </a:rPr>
              <a:t>11-17/0051r2 </a:t>
            </a:r>
            <a:r>
              <a:rPr lang="en-US" altLang="ja-JP" dirty="0" smtClean="0">
                <a:solidFill>
                  <a:schemeClr val="tx1"/>
                </a:solidFill>
              </a:rPr>
              <a:t>for EDMG-Header-A within the EDMG A-PPDU </a:t>
            </a:r>
            <a:r>
              <a:rPr lang="en-US" altLang="ja-JP" dirty="0">
                <a:solidFill>
                  <a:schemeClr val="tx1"/>
                </a:solidFill>
              </a:rPr>
              <a:t>transmitted with the same bandwidth as the corresponding data </a:t>
            </a:r>
            <a:r>
              <a:rPr lang="en-US" altLang="ja-JP" dirty="0" smtClean="0">
                <a:solidFill>
                  <a:schemeClr val="tx1"/>
                </a:solidFill>
              </a:rPr>
              <a:t>field in 11ay SC mode?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13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11ad</a:t>
            </a:r>
            <a:r>
              <a:rPr lang="ja-JP" altLang="en-US" dirty="0"/>
              <a:t> </a:t>
            </a:r>
            <a:r>
              <a:rPr lang="en-US" altLang="ja-JP" dirty="0" smtClean="0"/>
              <a:t>supports </a:t>
            </a:r>
            <a:r>
              <a:rPr kumimoji="1" lang="en-US" altLang="ja-JP" dirty="0" smtClean="0"/>
              <a:t>DMG A-PPDU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presentation, we propose EDMG A-PPDU for 11ay</a:t>
            </a:r>
            <a:r>
              <a:rPr lang="ja-JP" altLang="en-US" dirty="0"/>
              <a:t> </a:t>
            </a:r>
            <a:r>
              <a:rPr lang="en-US" altLang="ja-JP" dirty="0" smtClean="0"/>
              <a:t>SC mode.</a:t>
            </a:r>
            <a:endParaRPr kumimoji="1"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Overview of EDMG A-PPDU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9774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EDMG </a:t>
            </a:r>
            <a:r>
              <a:rPr lang="en-US" altLang="ja-JP" dirty="0" smtClean="0"/>
              <a:t>A-PPDU </a:t>
            </a:r>
            <a:r>
              <a:rPr lang="en-US" altLang="ja-JP" dirty="0"/>
              <a:t>aggregation </a:t>
            </a:r>
            <a:r>
              <a:rPr lang="en-US" altLang="ja-JP" dirty="0" smtClean="0"/>
              <a:t>is constructed </a:t>
            </a:r>
            <a:r>
              <a:rPr lang="en-US" altLang="ja-JP" dirty="0"/>
              <a:t>in a similar manner to DMG </a:t>
            </a:r>
            <a:r>
              <a:rPr lang="en-US" altLang="ja-JP" dirty="0" smtClean="0"/>
              <a:t>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An EDMG A-PPDU is a sequence of two or more EDMG PPDUs transmitted without IFS, legacy preamble, and with a PHY-dependent separation between EDMG PPDU transmissions</a:t>
            </a:r>
            <a:r>
              <a:rPr lang="en-US" altLang="ja-JP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L-STF</a:t>
            </a:r>
            <a:r>
              <a:rPr lang="en-US" altLang="ja-JP" dirty="0"/>
              <a:t>, the </a:t>
            </a:r>
            <a:r>
              <a:rPr lang="en-US" altLang="ja-JP" dirty="0" smtClean="0"/>
              <a:t>L-CEF</a:t>
            </a:r>
            <a:r>
              <a:rPr lang="en-US" altLang="ja-JP" dirty="0"/>
              <a:t>, the </a:t>
            </a:r>
            <a:r>
              <a:rPr lang="en-US" altLang="ja-JP" dirty="0" smtClean="0"/>
              <a:t>L-Header</a:t>
            </a:r>
            <a:r>
              <a:rPr lang="en-US" altLang="ja-JP" dirty="0"/>
              <a:t>, the EDMG-STF and the </a:t>
            </a:r>
            <a:r>
              <a:rPr lang="en-US" altLang="ja-JP" dirty="0" smtClean="0"/>
              <a:t>EDMG-CEF exist in 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PPDU only.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All MPDUs within A-MPDUs within an EDMG A-PPDU shall have the same values for the TA field and </a:t>
            </a:r>
            <a:r>
              <a:rPr lang="en-US" altLang="ja-JP" dirty="0" smtClean="0"/>
              <a:t>RA fields.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EDMG A-PPDU is used in SU transmission only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transmission duration of an EDMG A-PPDU shall be no greater than </a:t>
            </a:r>
            <a:r>
              <a:rPr lang="en-US" altLang="ja-JP" dirty="0" err="1" smtClean="0"/>
              <a:t>aPPDUMaxTime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pic>
        <p:nvPicPr>
          <p:cNvPr id="5124" name="Picture 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4" y="5578940"/>
            <a:ext cx="7660000" cy="87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0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Necessity of EDMG A-PPDU 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11ay supports Multi-TID A-MPDU [2]. Different </a:t>
            </a:r>
            <a:r>
              <a:rPr lang="en-US" altLang="ja-JP" dirty="0"/>
              <a:t>TID implies a demand for use of different MCS. </a:t>
            </a:r>
            <a:r>
              <a:rPr lang="en-US" altLang="ja-JP" dirty="0" smtClean="0"/>
              <a:t>Multi-TID A-MPDU </a:t>
            </a:r>
            <a:r>
              <a:rPr lang="en-US" altLang="ja-JP" dirty="0"/>
              <a:t>can’t change MCS during a packet. On the other hand A-PPDU may use different MCS for different </a:t>
            </a:r>
            <a:r>
              <a:rPr lang="en-US" altLang="ja-JP" dirty="0" smtClean="0"/>
              <a:t>TID.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</a:t>
            </a:r>
            <a:r>
              <a:rPr lang="en-US" altLang="ja-JP" dirty="0"/>
              <a:t>the transmitter can not receive feedback from the </a:t>
            </a:r>
            <a:r>
              <a:rPr lang="en-US" altLang="ja-JP" dirty="0" smtClean="0"/>
              <a:t>receiver during </a:t>
            </a:r>
            <a:r>
              <a:rPr lang="en-US" altLang="ja-JP" dirty="0"/>
              <a:t>A-PPDU transmission, </a:t>
            </a:r>
            <a:r>
              <a:rPr lang="en-US" altLang="ja-JP" dirty="0" smtClean="0"/>
              <a:t>the </a:t>
            </a:r>
            <a:r>
              <a:rPr lang="en-US" altLang="ja-JP" dirty="0"/>
              <a:t>transmitter autonomously change MCS.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Data rate of A-PPDU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data rate of 11ad is up to </a:t>
            </a:r>
            <a:r>
              <a:rPr lang="en-US" altLang="ja-JP" dirty="0" smtClean="0"/>
              <a:t>6.7Gbps.</a:t>
            </a:r>
            <a:br>
              <a:rPr lang="en-US" altLang="ja-JP" dirty="0" smtClean="0"/>
            </a:br>
            <a:r>
              <a:rPr lang="en-US" altLang="ja-JP" dirty="0" smtClean="0"/>
              <a:t>11ay </a:t>
            </a:r>
            <a:r>
              <a:rPr lang="en-US" altLang="ja-JP" dirty="0"/>
              <a:t>may support ~100Gbps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720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EDMG A-PPDU</a:t>
            </a:r>
            <a:r>
              <a:rPr lang="ja-JP" altLang="en-US" dirty="0"/>
              <a:t> </a:t>
            </a:r>
            <a:r>
              <a:rPr lang="en-US" altLang="ja-JP" dirty="0" smtClean="0"/>
              <a:t>Aggregation for CB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channel bonding case, </a:t>
            </a:r>
            <a:r>
              <a:rPr lang="en-US" altLang="ja-JP" dirty="0" smtClean="0"/>
              <a:t>the EDMG-Header-A </a:t>
            </a:r>
            <a:r>
              <a:rPr lang="en-US" altLang="ja-JP" dirty="0"/>
              <a:t>is transmitted with </a:t>
            </a:r>
            <a:r>
              <a:rPr lang="en-US" altLang="ja-JP" dirty="0" smtClean="0"/>
              <a:t>same bandwidth as corresponding data field </a:t>
            </a:r>
            <a:r>
              <a:rPr lang="en-US" altLang="ja-JP" dirty="0"/>
              <a:t>except </a:t>
            </a:r>
            <a:r>
              <a:rPr lang="en-US" altLang="ja-JP" dirty="0" smtClean="0"/>
              <a:t>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EDMG-Header-A.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PPDUs</a:t>
            </a:r>
            <a:r>
              <a:rPr lang="ja-JP" altLang="en-US" dirty="0" smtClean="0"/>
              <a:t> </a:t>
            </a:r>
            <a:r>
              <a:rPr lang="en-US" altLang="ja-JP" dirty="0" smtClean="0"/>
              <a:t>except 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PPDU within the EDMG A-PPDU don’t compose L-STF and EDMG-STF, wideband transmission of EDMG Header-A is reasonable.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5" y="4499192"/>
            <a:ext cx="7660008" cy="152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5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Additional </a:t>
            </a:r>
            <a:r>
              <a:rPr lang="en-US" altLang="ja-JP" dirty="0" smtClean="0"/>
              <a:t>EDMG PPDU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81595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L-Header based EDMG A-PPDU aggregation shall be prohibited.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Even if </a:t>
            </a:r>
            <a:r>
              <a:rPr lang="en-US" altLang="ja-JP" dirty="0"/>
              <a:t>the </a:t>
            </a:r>
            <a:r>
              <a:rPr lang="en-US" altLang="ja-JP" dirty="0" smtClean="0"/>
              <a:t>L-Header </a:t>
            </a:r>
            <a:r>
              <a:rPr lang="en-US" altLang="ja-JP" dirty="0"/>
              <a:t>is used to indicate </a:t>
            </a:r>
            <a:r>
              <a:rPr lang="en-US" altLang="ja-JP" dirty="0" smtClean="0"/>
              <a:t>the EDMG </a:t>
            </a:r>
            <a:r>
              <a:rPr lang="en-US" altLang="ja-JP" dirty="0"/>
              <a:t>A-PPDU aggregation, the legacy device can’t receive the 2</a:t>
            </a:r>
            <a:r>
              <a:rPr lang="en-US" altLang="ja-JP" baseline="30000" dirty="0"/>
              <a:t>nd</a:t>
            </a:r>
            <a:r>
              <a:rPr lang="en-US" altLang="ja-JP" dirty="0"/>
              <a:t> </a:t>
            </a:r>
            <a:r>
              <a:rPr lang="en-US" altLang="ja-JP" dirty="0" smtClean="0"/>
              <a:t>L-Header </a:t>
            </a:r>
            <a:r>
              <a:rPr lang="en-US" altLang="ja-JP" dirty="0"/>
              <a:t>in the EDMG A-PPDU. The legacy device might malfunction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To indicate the EDMG A-PPDU aggregation, “Additional EDMG PPDU field (1bit)” is needed in the EDMG-Header-A</a:t>
            </a:r>
            <a:r>
              <a:rPr lang="en-US" altLang="ja-JP" dirty="0" smtClean="0"/>
              <a:t>.</a:t>
            </a:r>
            <a:endParaRPr lang="ja-JP" altLang="en-US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19645"/>
              </p:ext>
            </p:extLst>
          </p:nvPr>
        </p:nvGraphicFramePr>
        <p:xfrm>
          <a:off x="971599" y="4921592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EDMG-Header-A Encoding and Modulation for </a:t>
            </a:r>
            <a:r>
              <a:rPr lang="en-US" altLang="ja-JP" dirty="0" smtClean="0"/>
              <a:t>EDMG A-PPDU in SC mode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81176" y="1981200"/>
            <a:ext cx="5311303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encoding and modulation method for EDMG-Header-A in the EDMG </a:t>
            </a:r>
            <a:r>
              <a:rPr lang="en-US" altLang="ja-JP" dirty="0" smtClean="0"/>
              <a:t>A-PPDU </a:t>
            </a:r>
            <a:r>
              <a:rPr lang="en-US" altLang="ja-JP" dirty="0"/>
              <a:t>is almost same as the one for the single </a:t>
            </a:r>
            <a:r>
              <a:rPr lang="en-US" altLang="ja-JP" dirty="0" smtClean="0"/>
              <a:t>EDMG </a:t>
            </a:r>
            <a:r>
              <a:rPr lang="en-US" altLang="ja-JP" dirty="0"/>
              <a:t>PPDU transmission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difference is repetition after BPSK mapping. The BPSK symbol block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 is repeated 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(N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: channel bonding factor) times to support different channel bonding factors [3].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/>
              <a:t>=2: [Ga</a:t>
            </a:r>
            <a:r>
              <a:rPr lang="en-US" altLang="ja-JP" baseline="-25000" dirty="0"/>
              <a:t>128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/>
              <a:t>N</a:t>
            </a:r>
            <a:r>
              <a:rPr lang="en-US" altLang="ja-JP" baseline="-25000" dirty="0"/>
              <a:t>CB </a:t>
            </a:r>
            <a:r>
              <a:rPr lang="en-US" altLang="ja-JP" dirty="0"/>
              <a:t>=3: [Ga</a:t>
            </a:r>
            <a:r>
              <a:rPr lang="en-US" altLang="ja-JP" baseline="-25000" dirty="0"/>
              <a:t>192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 smtClean="0"/>
              <a:t>=4: [Ga</a:t>
            </a:r>
            <a:r>
              <a:rPr lang="en-US" altLang="ja-JP" baseline="-25000" dirty="0" smtClean="0"/>
              <a:t>256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repetition is applied to the EDMG-Header-A except </a:t>
            </a:r>
            <a:r>
              <a:rPr lang="en-US" altLang="ja-JP" dirty="0" smtClean="0"/>
              <a:t>the </a:t>
            </a:r>
            <a:r>
              <a:rPr lang="en-US" altLang="ja-JP" dirty="0"/>
              <a:t>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smtClean="0"/>
              <a:t>EDMG-Header-A.</a:t>
            </a:r>
            <a:endParaRPr lang="en-US" altLang="ja-JP" dirty="0"/>
          </a:p>
          <a:p>
            <a:pPr marL="0" indent="0"/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角丸四角形 5"/>
          <p:cNvSpPr/>
          <p:nvPr/>
        </p:nvSpPr>
        <p:spPr bwMode="auto">
          <a:xfrm>
            <a:off x="395536" y="5085184"/>
            <a:ext cx="2880320" cy="4320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7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We propose </a:t>
            </a:r>
            <a:r>
              <a:rPr lang="en-US" altLang="ja-JP" dirty="0" smtClean="0"/>
              <a:t>the </a:t>
            </a:r>
            <a:r>
              <a:rPr kumimoji="1" lang="en-US" altLang="ja-JP" dirty="0" smtClean="0"/>
              <a:t>frame format, the additional fields in EDMG Header-A, and EDMG Header-A encoding and the modulation method for EDMG A-PPDU in 11ay SC mode.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802.11-2016</a:t>
            </a:r>
          </a:p>
          <a:p>
            <a:pPr eaLnBrk="1" hangingPunct="1"/>
            <a:r>
              <a:rPr lang="en-US" altLang="ja-JP" sz="2000" dirty="0" smtClean="0"/>
              <a:t>[2] 11-16/0932r0 Multi-TID Aggregation for 11ay</a:t>
            </a:r>
          </a:p>
          <a:p>
            <a:pPr eaLnBrk="1" hangingPunct="1"/>
            <a:r>
              <a:rPr lang="en-US" altLang="ja-JP" sz="2000" dirty="0" smtClean="0"/>
              <a:t>[3] 11-16/0989r0 EDMG Header-B Encoding and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Modulation for SC PHY in 11ay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835</Words>
  <Application>Microsoft Office PowerPoint</Application>
  <PresentationFormat>画面に合わせる (4:3)</PresentationFormat>
  <Paragraphs>110</Paragraphs>
  <Slides>13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EDMG A-PPDU for 11ay SC mode</vt:lpstr>
      <vt:lpstr>Abstract</vt:lpstr>
      <vt:lpstr>Overview of EDMG A-PPDU Aggregation</vt:lpstr>
      <vt:lpstr>Necessity of EDMG A-PPDU aggregation</vt:lpstr>
      <vt:lpstr>EDMG A-PPDU Aggregation for CB</vt:lpstr>
      <vt:lpstr>Additional EDMG PPDU field</vt:lpstr>
      <vt:lpstr>EDMG-Header-A Encoding and Modulation for EDMG A-PPDU in SC mode</vt:lpstr>
      <vt:lpstr>Conclusion</vt:lpstr>
      <vt:lpstr>References</vt:lpstr>
      <vt:lpstr>SP #1</vt:lpstr>
      <vt:lpstr>SP #2</vt:lpstr>
      <vt:lpstr>SP #3</vt:lpstr>
      <vt:lpstr>SP #4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2017-01-17T18:34:26Z</dcterms:modified>
</cp:coreProperties>
</file>