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76" r:id="rId6"/>
    <p:sldId id="273" r:id="rId7"/>
    <p:sldId id="299" r:id="rId8"/>
    <p:sldId id="300" r:id="rId9"/>
    <p:sldId id="295" r:id="rId10"/>
    <p:sldId id="301" r:id="rId11"/>
    <p:sldId id="302" r:id="rId12"/>
    <p:sldId id="294" r:id="rId13"/>
    <p:sldId id="284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9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751" autoAdjust="0"/>
    <p:restoredTop sz="94619" autoAdjust="0"/>
  </p:normalViewPr>
  <p:slideViewPr>
    <p:cSldViewPr>
      <p:cViewPr varScale="1">
        <p:scale>
          <a:sx n="71" d="100"/>
          <a:sy n="71" d="100"/>
        </p:scale>
        <p:origin x="520" y="5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1" d="100"/>
          <a:sy n="31" d="100"/>
        </p:scale>
        <p:origin x="1836" y="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802.11-15/0042r0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802.11-yy/0042r0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6408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55848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802.11-17/0042r0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Power Efficient WUR AP Discovery </a:t>
            </a:r>
            <a:br>
              <a:rPr lang="en-US" sz="2800" dirty="0"/>
            </a:br>
            <a:r>
              <a:rPr lang="en-US" sz="2800" dirty="0"/>
              <a:t>- A Follow Up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598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2017-01-16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0879919"/>
              </p:ext>
            </p:extLst>
          </p:nvPr>
        </p:nvGraphicFramePr>
        <p:xfrm>
          <a:off x="534988" y="3598863"/>
          <a:ext cx="7705725" cy="235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1" name="Document" r:id="rId4" imgW="8245941" imgH="2529381" progId="Word.Document.8">
                  <p:embed/>
                </p:oleObj>
              </mc:Choice>
              <mc:Fallback>
                <p:oleObj name="Document" r:id="rId4" imgW="8245941" imgH="252938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3598863"/>
                        <a:ext cx="7705725" cy="23510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4988" y="303043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1700808"/>
            <a:ext cx="7772400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kern="0" dirty="0"/>
              <a:t>[1] 11-16/1400r0, Power Efficient Discovery WUR AP Discovery, Nov. 2016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[2] 11-16/1465r0, WUR Usage Model, Nov. 2016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[3] 11-16/0974r0, Wake-up Receiver Usage Scenarios and Applications, Jul. 2016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[4] 11-16/1045r6, A Proposed PAR for Wake Up Radio, Sept. 2016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[5] 11-16/1460r1, WUR MAC Consideration, Nov. 2016</a:t>
            </a:r>
          </a:p>
          <a:p>
            <a:pPr marL="0" indent="0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741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723106" y="2276872"/>
            <a:ext cx="7772400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In this contribution, we continue the discussion</a:t>
            </a:r>
            <a:r>
              <a:rPr lang="en-US" kern="0" dirty="0"/>
              <a:t> related to power efficient WUR AP discovery.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87995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[1], we discussed that a WUR AP discovery procedure similar to active scanning may be desirable for fast WUR AP discovery when the AP is asleep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Broadcast Wake Up frame used for AP discovery may be very energy inefficient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Including one or more BSSID/SSI in broadcast Wake up frames used for AP discovery may provide energy efficiency for WUR AP discovery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presentation, we discuss scenarios in which such an active WUR AP discovery procedure is beneficial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also discuss the trade off between active and passive discovery of WUR AP for optimal power usage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Active and passive WUR AP discovery mechanisms are complimentary to each other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/>
              <a:t>Why would an AP sleep?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0003"/>
            <a:ext cx="8424936" cy="4113213"/>
          </a:xfrm>
        </p:spPr>
        <p:txBody>
          <a:bodyPr/>
          <a:lstStyle/>
          <a:p>
            <a:pPr marL="0" indent="0"/>
            <a:r>
              <a:rPr lang="en-US" dirty="0"/>
              <a:t>An AP may sleep to conserve energy due to one or more of the following reasons: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Power source: An AP may not be plugged in: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Mobile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Ease of deployment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Environmental requirements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Regulation requirements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Traffic Requirement: AP’s Primary Connectivity Radio may not be (fully) turned on all the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Associated STAs transmit once in a long time: e.g., sensors/meters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Status query only once in a long time: e.g., sensors/meters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Associated STAs may only need to transmit in emergencies: e.g., fire/intrusion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6197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/>
              <a:t>Why would an AP sleep?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424936" cy="4113213"/>
          </a:xfrm>
        </p:spPr>
        <p:txBody>
          <a:bodyPr/>
          <a:lstStyle/>
          <a:p>
            <a:pPr marL="0" indent="0"/>
            <a:r>
              <a:rPr lang="en-US" dirty="0"/>
              <a:t>A number of usage scenarios in which AP may want to sleep and turn on its WUR: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Quick Emergency Report Scenario [3]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Mobile gateways sleep for a long period of time until it receives a wakeup packet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Outdoor Cattle Farms [2]: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Mobile APs may go to the sleep state and turn on their WUR if only very sparse transmissions are expected between APs and STAs, e.g.: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4 times a day status query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1 time a week emergency report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Warehouse [2]: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Warehouse APs may go to the sleep state and turn on their WUR if only sparse transmissions are expected between APs and STAs, e.g.: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When there is not much change in inventory or other transmissions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8487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/>
              <a:t>WUR AP Discovery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0003"/>
            <a:ext cx="842493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 active WUR AP Discovery mechanism may be needed: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APs may be in the sleep state with its WUR turned 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 STA may need to discover and associate with a new AP that is in the sleep state with its WUR turned on, e.g.: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Cattle may have walked to the coverage area of another AP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Goods may have moved to a different part of the warehouse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Is a passive WUR AP Discovery mechanism sufficient?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Regular/WUR passive AP discovery is done by STAs, by detecting regular/WUR beacons, FILS Discovery frame, etc., that are transmitted by the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Passive AP Discovery mechanism is sufficient and power efficient, in the right circumstances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AP transmits one frame to provide sufficient information for a number of STAs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When transmitting regular/WUR beacons etc. doesn’t cost too much energy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6156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/>
              <a:t>WUR AP Discovery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0003"/>
            <a:ext cx="842493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When is passive AP discovery power efficient?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When latency requirement is not very stringent so that regular/WUR beacon(s), etc., doesn’t need to be transmitted too frequently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When AP is in the awake state most of the time in order to support existing traffic to transmit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When is passive AP discovery not optimal?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When traffic is very sparse and the AP doesn’t need to be awake most of the time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Outdoor cattle farm, warehouse, quick emergency report,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When latency requirement is high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Emergency report/handling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Trade off of power consumption and support for low latency for passive AP discovery</a:t>
            </a:r>
          </a:p>
          <a:p>
            <a:pPr marL="457200" lvl="1" indent="0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5079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7563"/>
            <a:ext cx="7770813" cy="1065213"/>
          </a:xfrm>
        </p:spPr>
        <p:txBody>
          <a:bodyPr/>
          <a:lstStyle/>
          <a:p>
            <a:r>
              <a:rPr lang="en-US" dirty="0"/>
              <a:t>WUR AP Discovery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04019"/>
            <a:ext cx="828092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 active WUR AP discovery mechanism may fill in the gap for passive AP discovery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Enabling WUR AP to transmit as less frequent as possible and therefore reduce power usage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When associated STAs transmit/receive very little data and don’t (always) listen to beacons  [5]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Allowing STAs that have low latency data to discover and associate with APs as soon as possible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Passive and active WUR AP discovery are complementary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Particularly in a number of IoT usage scenarios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 active WUR AP discovery mechanism is desirable depending on the usage scenarios and traffic requirements</a:t>
            </a:r>
          </a:p>
          <a:p>
            <a:pPr marL="457200" lvl="1" indent="0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078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idx="1"/>
          </p:nvPr>
        </p:nvSpPr>
        <p:spPr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A WUR AP discovery mechanism similar to </a:t>
            </a:r>
            <a:r>
              <a:rPr lang="en-GB" dirty="0"/>
              <a:t>a</a:t>
            </a:r>
            <a:r>
              <a:rPr lang="en-GB" kern="0" dirty="0"/>
              <a:t>ctive </a:t>
            </a:r>
            <a:r>
              <a:rPr lang="en-GB" dirty="0"/>
              <a:t>s</a:t>
            </a:r>
            <a:r>
              <a:rPr lang="en-GB" kern="0" dirty="0"/>
              <a:t>canning for regular 802.11 STAs may be desirable for fast AP discovery and association in a number of WUR usage scenarios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kern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Allowing for both active and passive WUR discovery mechanisms will enable the ability to optimize latency and power consumption performance in many WUR usage scenarios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8063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0C680F0-332A-4214-AC5B-BC3BBD5CFB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49B6FD7-A7EF-4FFA-B3AA-4E285A044B96}">
  <ds:schemaRefs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12554</TotalTime>
  <Words>968</Words>
  <Application>Microsoft Office PowerPoint</Application>
  <PresentationFormat>On-screen Show (4:3)</PresentationFormat>
  <Paragraphs>115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MS Gothic</vt:lpstr>
      <vt:lpstr>Arial</vt:lpstr>
      <vt:lpstr>Times New Roman</vt:lpstr>
      <vt:lpstr>Office Theme</vt:lpstr>
      <vt:lpstr>Document</vt:lpstr>
      <vt:lpstr>Power Efficient WUR AP Discovery  - A Follow Up</vt:lpstr>
      <vt:lpstr>PowerPoint Presentation</vt:lpstr>
      <vt:lpstr>Introduction</vt:lpstr>
      <vt:lpstr>Why would an AP sleep? (1)</vt:lpstr>
      <vt:lpstr>Why would an AP sleep? (2)</vt:lpstr>
      <vt:lpstr>WUR AP Discovery (1)</vt:lpstr>
      <vt:lpstr>WUR AP Discovery (2)</vt:lpstr>
      <vt:lpstr>WUR AP Discovery (3)</vt:lpstr>
      <vt:lpstr>Conclusion</vt:lpstr>
      <vt:lpstr>PowerPoint Presentation</vt:lpstr>
    </vt:vector>
  </TitlesOfParts>
  <Company>InterDigital Communication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Efficient WUR AP Discovery follow up</dc:title>
  <dc:creator>Xiaofei.Wang@InterDigital.com</dc:creator>
  <cp:lastModifiedBy>Wang, Xiaofei (Clement)</cp:lastModifiedBy>
  <cp:revision>185</cp:revision>
  <cp:lastPrinted>1601-01-01T00:00:00Z</cp:lastPrinted>
  <dcterms:created xsi:type="dcterms:W3CDTF">2014-04-14T10:59:07Z</dcterms:created>
  <dcterms:modified xsi:type="dcterms:W3CDTF">2017-01-13T21:52:32Z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