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6" r:id="rId6"/>
    <p:sldId id="273" r:id="rId7"/>
    <p:sldId id="299" r:id="rId8"/>
    <p:sldId id="300" r:id="rId9"/>
    <p:sldId id="295" r:id="rId10"/>
    <p:sldId id="301" r:id="rId11"/>
    <p:sldId id="302" r:id="rId12"/>
    <p:sldId id="294" r:id="rId13"/>
    <p:sldId id="28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71" d="100"/>
          <a:sy n="71" d="100"/>
        </p:scale>
        <p:origin x="520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1" d="100"/>
          <a:sy n="31" d="100"/>
        </p:scale>
        <p:origin x="1836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802.11-15/0042r0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802.11-yy/0042r0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802.11-17/0042r0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Power Efficient WUR AP Discovery </a:t>
            </a:r>
            <a:br>
              <a:rPr lang="en-US" sz="2800" dirty="0"/>
            </a:br>
            <a:r>
              <a:rPr lang="en-US" sz="2800" dirty="0"/>
              <a:t>- A Follow 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2017-01-16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879919"/>
              </p:ext>
            </p:extLst>
          </p:nvPr>
        </p:nvGraphicFramePr>
        <p:xfrm>
          <a:off x="534988" y="3598863"/>
          <a:ext cx="7705725" cy="235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Document" r:id="rId4" imgW="8245941" imgH="2529381" progId="Word.Document.8">
                  <p:embed/>
                </p:oleObj>
              </mc:Choice>
              <mc:Fallback>
                <p:oleObj name="Document" r:id="rId4" imgW="8245941" imgH="252938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598863"/>
                        <a:ext cx="7705725" cy="2351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4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11-16/1400r0, Power Efficient Discovery WUR AP Discovery, Nov. 2016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11-16/1465r0, WUR Usage Model, Nov. 2016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11-16/0974r0, Wake-up Receiver Usage Scenarios and Applications, Jul. 2016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11-16/1045r6, A Proposed PAR for Wake Up Radio, Sept. 2016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[5] 11-16/1460r1, WUR MAC Consideration, Nov. 2016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continue the discussion</a:t>
            </a:r>
            <a:r>
              <a:rPr lang="en-US" kern="0" dirty="0"/>
              <a:t> related to power efficient WUR AP discovery.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799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[1], we discussed that a WUR AP discovery procedure similar to active scanning may be desirable for fast WUR AP discovery when the AP is asleep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Broadcast Wake Up frame used for AP discovery may be very energy inefficient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Including one or more BSSID/SSI in broadcast Wake up frames used for AP discovery may provide energy efficiency for WUR AP discovery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discuss scenarios in which such an active WUR AP discovery procedure is beneficial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also discuss the trade off between active and passive discovery of WUR AP for optimal power usage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Active and passive WUR AP discovery mechanisms are complimentary to each other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Why would an AP sleep?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 marL="0" indent="0"/>
            <a:r>
              <a:rPr lang="en-US" dirty="0"/>
              <a:t>An AP may sleep to conserve energy due to one or more of the following reasons: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Power source: An AP may not be plugged in: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Mobile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Ease of deployment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Environmental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Regulation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Traffic Requirement: AP’s Primary Connectivity Radio may not be (fully) turned on all the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Associated STAs transmit once in a long time: e.g., sensors/meters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Status query only once in a long time: e.g., sensors/meters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Associated STAs may only need to transmit in emergencies: e.g., fire/intrusion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Why would an AP sleep?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113213"/>
          </a:xfrm>
        </p:spPr>
        <p:txBody>
          <a:bodyPr/>
          <a:lstStyle/>
          <a:p>
            <a:pPr marL="0" indent="0"/>
            <a:r>
              <a:rPr lang="en-US" dirty="0"/>
              <a:t>A number of usage scenarios in which AP may want to sleep and turn on its WUR: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Quick Emergency Report Scenario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Mobile gateways sleep for a long period of time until it receives a wakeup packet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Outdoor Cattle Farms [2]: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Mobile APs may go to the sleep state and turn on their WUR if only very sparse transmissions are expected between APs and STAs, e.g.: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4 times a day status query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 time a week emergency report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Warehouse [2]: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Warehouse APs may go to the sleep state and turn on their WUR if only sparse transmissions are expected between APs and STAs, e.g.: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When there is not much change in inventory or other transmissions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48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WUR AP Discovery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active WUR AP Discovery mechanism may be needed: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APs may be in the sleep state with its WUR turned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STA may need to discover and associate with a new AP that is in the sleep state with its WUR turned on, e.g.: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Cattle may have walked to the coverage area of another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Goods may have moved to a different part of the warehouse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a passive WUR AP Discovery mechanism sufficient?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Regular/WUR passive AP discovery is done by STAs, by detecting regular/WUR beacons, FILS Discovery frame, etc., that are transmitted by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Passive AP Discovery mechanism is sufficient and power efficient, in the right circumstances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transmits one frame to provide sufficient information for a number of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When transmitting regular/WUR beacons etc. doesn’t cost too much energy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156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WUR AP Discovery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is passive AP discovery power efficient?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latency requirement is not very stringent so that regular/WUR beacon(s), etc., doesn’t need to be transmitted too frequently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AP is in the awake state most of the time in order to support existing traffic to transmit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is passive AP discovery not optimal?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traffic is very sparse and the AP doesn’t need to be awake most of the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Outdoor cattle farm, warehouse, quick emergency report,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latency requirement is high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Emergency report/handling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Trade off of power consumption and support for low latency for passive AP discovery</a:t>
            </a:r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07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WUR AP Discovery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04019"/>
            <a:ext cx="828092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active WUR AP discovery mechanism may fill in the gap for passive AP discovery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Enabling WUR AP to transmit as less frequent as possible and therefore reduce power usage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When associated STAs transmit/receive very little data and don’t (always) listen to beacons 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Allowing STAs that have low latency data to discover and associate with APs as soon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Passive and active WUR AP discovery are complementary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Particularly in a number of IoT usage scenarios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active WUR AP discovery mechanism is desirable depending on the usage scenarios and traffic requirements</a:t>
            </a:r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078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A WUR AP discovery mechanism similar to </a:t>
            </a:r>
            <a:r>
              <a:rPr lang="en-GB" dirty="0"/>
              <a:t>a</a:t>
            </a:r>
            <a:r>
              <a:rPr lang="en-GB" kern="0" dirty="0"/>
              <a:t>ctive </a:t>
            </a:r>
            <a:r>
              <a:rPr lang="en-GB" dirty="0"/>
              <a:t>s</a:t>
            </a:r>
            <a:r>
              <a:rPr lang="en-GB" kern="0" dirty="0"/>
              <a:t>canning for regular 802.11 STAs may be desirable for fast AP discovery and association in a number of WUR usage scenarios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Allowing for both active and passive WUR discovery mechanisms will enable the ability to optimize latency and power consumption performance in many WUR usage scenarios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063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12554</TotalTime>
  <Words>968</Words>
  <Application>Microsoft Office PowerPoint</Application>
  <PresentationFormat>On-screen Show (4:3)</PresentationFormat>
  <Paragraphs>115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Power Efficient WUR AP Discovery  - A Follow Up</vt:lpstr>
      <vt:lpstr>PowerPoint Presentation</vt:lpstr>
      <vt:lpstr>Introduction</vt:lpstr>
      <vt:lpstr>Why would an AP sleep? (1)</vt:lpstr>
      <vt:lpstr>Why would an AP sleep? (2)</vt:lpstr>
      <vt:lpstr>WUR AP Discovery (1)</vt:lpstr>
      <vt:lpstr>WUR AP Discovery (2)</vt:lpstr>
      <vt:lpstr>WUR AP Discovery (3)</vt:lpstr>
      <vt:lpstr>Conclusion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Efficient WUR AP Discovery follow up</dc:title>
  <dc:creator>Xiaofei.Wang@InterDigital.com</dc:creator>
  <cp:lastModifiedBy>Wang, Xiaofei (Clement)</cp:lastModifiedBy>
  <cp:revision>185</cp:revision>
  <cp:lastPrinted>1601-01-01T00:00:00Z</cp:lastPrinted>
  <dcterms:created xsi:type="dcterms:W3CDTF">2014-04-14T10:59:07Z</dcterms:created>
  <dcterms:modified xsi:type="dcterms:W3CDTF">2017-01-13T21:52:32Z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