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3" r:id="rId2"/>
    <p:sldId id="454" r:id="rId3"/>
    <p:sldId id="455" r:id="rId4"/>
    <p:sldId id="464" r:id="rId5"/>
    <p:sldId id="456" r:id="rId6"/>
    <p:sldId id="457" r:id="rId7"/>
    <p:sldId id="458" r:id="rId8"/>
    <p:sldId id="459" r:id="rId9"/>
    <p:sldId id="460" r:id="rId10"/>
    <p:sldId id="467" r:id="rId11"/>
    <p:sldId id="461" r:id="rId12"/>
    <p:sldId id="470" r:id="rId13"/>
    <p:sldId id="469" r:id="rId14"/>
    <p:sldId id="468" r:id="rId15"/>
    <p:sldId id="471" r:id="rId16"/>
    <p:sldId id="472" r:id="rId17"/>
    <p:sldId id="473" r:id="rId1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802.11-17/0031r0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Channel issue in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2017-01-16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8030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Issue 1 and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1 may be the most preferred option in term of implementation </a:t>
            </a:r>
          </a:p>
          <a:p>
            <a:pPr lvl="1"/>
            <a:r>
              <a:rPr lang="en-US" altLang="ko-KR" dirty="0" smtClean="0"/>
              <a:t>AP/STA don’t have to change its operating channel</a:t>
            </a:r>
          </a:p>
          <a:p>
            <a:pPr lvl="1"/>
            <a:r>
              <a:rPr lang="en-US" altLang="ko-KR" dirty="0" smtClean="0"/>
              <a:t>We can minimize </a:t>
            </a:r>
            <a:r>
              <a:rPr lang="en-US" altLang="ko-KR" dirty="0"/>
              <a:t>signaling </a:t>
            </a:r>
            <a:r>
              <a:rPr lang="en-US" altLang="ko-KR" dirty="0" smtClean="0"/>
              <a:t>overhead about WUR channel information</a:t>
            </a:r>
          </a:p>
          <a:p>
            <a:pPr lvl="1"/>
            <a:r>
              <a:rPr lang="en-US" altLang="ko-KR" dirty="0" smtClean="0"/>
              <a:t>Some solutions </a:t>
            </a:r>
            <a:r>
              <a:rPr lang="en-US" altLang="ko-KR" dirty="0"/>
              <a:t>may be needed to address </a:t>
            </a:r>
            <a:r>
              <a:rPr lang="en-US" altLang="ko-KR" dirty="0" smtClean="0"/>
              <a:t>long latency problem</a:t>
            </a:r>
          </a:p>
          <a:p>
            <a:r>
              <a:rPr lang="en-US" altLang="ko-KR" dirty="0" smtClean="0"/>
              <a:t>Case 2 is similar with case 1 but WU signaling will be complicate so it isn’t preferable</a:t>
            </a:r>
          </a:p>
          <a:p>
            <a:r>
              <a:rPr lang="en-US" altLang="ko-KR" dirty="0" smtClean="0"/>
              <a:t>Case 3&amp;4 cause channel hopping and channel management overhead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 (Bandwidth)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Some submissions([2][3</a:t>
            </a:r>
            <a:r>
              <a:rPr lang="en-US" altLang="ko-KR" dirty="0" smtClean="0"/>
              <a:t>]) addressed smaller than 20 MHz bandwidth channel for WUR (4, 5, 8, 10 MHz) </a:t>
            </a:r>
          </a:p>
          <a:p>
            <a:pPr lvl="1"/>
            <a:r>
              <a:rPr lang="en-US" altLang="ko-KR" dirty="0" smtClean="0"/>
              <a:t>If we use smaller than 20 MHz bandwidth channel for WUR, receiver power consumption and PER performance can be enhanced</a:t>
            </a:r>
          </a:p>
          <a:p>
            <a:r>
              <a:rPr lang="en-US" altLang="ko-KR" dirty="0" smtClean="0"/>
              <a:t>There are three cases when we use smaller than 20 MHz bandwidth channel for WUR</a:t>
            </a:r>
          </a:p>
          <a:p>
            <a:pPr lvl="1"/>
            <a:r>
              <a:rPr lang="en-US" altLang="ko-KR" dirty="0"/>
              <a:t>Case </a:t>
            </a:r>
            <a:r>
              <a:rPr lang="en-US" altLang="ko-KR" dirty="0" smtClean="0"/>
              <a:t>1: </a:t>
            </a:r>
            <a:r>
              <a:rPr lang="en-US" altLang="ko-KR" dirty="0"/>
              <a:t>Define 1 </a:t>
            </a:r>
            <a:r>
              <a:rPr lang="en-US" altLang="ko-KR" dirty="0" smtClean="0"/>
              <a:t>WUR channel </a:t>
            </a:r>
            <a:r>
              <a:rPr lang="en-US" altLang="ko-KR" dirty="0"/>
              <a:t>in 20 MHz, use WUR channel</a:t>
            </a:r>
          </a:p>
          <a:p>
            <a:pPr lvl="1"/>
            <a:r>
              <a:rPr lang="en-US" altLang="ko-KR" dirty="0"/>
              <a:t>Case </a:t>
            </a:r>
            <a:r>
              <a:rPr lang="en-US" altLang="ko-KR" dirty="0" smtClean="0"/>
              <a:t>2: </a:t>
            </a:r>
            <a:r>
              <a:rPr lang="en-US" altLang="ko-KR" dirty="0"/>
              <a:t>Define 2 ~ 4 WUR channels in 20 MHz, use 1 WUR channel</a:t>
            </a:r>
          </a:p>
          <a:p>
            <a:pPr lvl="1"/>
            <a:r>
              <a:rPr lang="en-US" altLang="ko-KR" dirty="0" smtClean="0"/>
              <a:t>Case 3: Define 2 ~ 4 </a:t>
            </a:r>
            <a:r>
              <a:rPr lang="en-US" altLang="ko-KR" dirty="0"/>
              <a:t>WUR channels </a:t>
            </a:r>
            <a:r>
              <a:rPr lang="en-US" altLang="ko-KR" dirty="0" smtClean="0"/>
              <a:t>in 20 MHz, use all channels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</a:t>
            </a:r>
            <a:r>
              <a:rPr lang="en-US" altLang="ko-KR" dirty="0" smtClean="0"/>
              <a:t>1 – </a:t>
            </a:r>
            <a:r>
              <a:rPr lang="en-US" altLang="ko-KR" dirty="0"/>
              <a:t>Issue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Define 1 </a:t>
            </a:r>
            <a:r>
              <a:rPr lang="en-US" altLang="ko-KR" dirty="0" smtClean="0"/>
              <a:t>WUR channel </a:t>
            </a:r>
            <a:r>
              <a:rPr lang="en-US" altLang="ko-KR" dirty="0"/>
              <a:t>in 20 MHz, use 1 WUR channel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PER </a:t>
            </a:r>
            <a:r>
              <a:rPr lang="en-US" altLang="ko-KR" dirty="0"/>
              <a:t>enhancement (TX power gain)</a:t>
            </a:r>
          </a:p>
          <a:p>
            <a:pPr lvl="1"/>
            <a:r>
              <a:rPr lang="en-US" altLang="ko-KR" dirty="0" smtClean="0"/>
              <a:t>No additional WUR channel indication</a:t>
            </a:r>
          </a:p>
          <a:p>
            <a:pPr lvl="1"/>
            <a:r>
              <a:rPr lang="en-US" altLang="ko-KR" dirty="0"/>
              <a:t>OBSS inference by WUR </a:t>
            </a:r>
            <a:r>
              <a:rPr lang="en-US" altLang="ko-KR" dirty="0" smtClean="0"/>
              <a:t>should be considered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609" y="3396564"/>
            <a:ext cx="366843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</a:t>
            </a:r>
            <a:r>
              <a:rPr lang="en-US" altLang="ko-KR" dirty="0" smtClean="0"/>
              <a:t>2 </a:t>
            </a:r>
            <a:r>
              <a:rPr lang="en-US" altLang="ko-KR" dirty="0"/>
              <a:t>– Issue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Define 2 ~ 4 WUR channels in 20 MHz, use 1 WUR channel</a:t>
            </a:r>
          </a:p>
          <a:p>
            <a:pPr lvl="1"/>
            <a:r>
              <a:rPr lang="en-US" altLang="ko-KR" dirty="0" smtClean="0"/>
              <a:t>PER </a:t>
            </a:r>
            <a:r>
              <a:rPr lang="en-US" altLang="ko-KR" dirty="0"/>
              <a:t>enhancement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OBSS inference by WUR can be mitigated </a:t>
            </a: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WUR channel indication can be used </a:t>
            </a:r>
          </a:p>
          <a:p>
            <a:pPr marL="457200" lvl="1" indent="0">
              <a:buNone/>
            </a:pPr>
            <a:r>
              <a:rPr lang="en-US" altLang="ko-KR" dirty="0">
                <a:solidFill>
                  <a:srgbClr val="000000"/>
                </a:solidFill>
              </a:rPr>
              <a:t>for </a:t>
            </a:r>
            <a:r>
              <a:rPr lang="en-US" altLang="ko-KR" dirty="0" smtClean="0">
                <a:solidFill>
                  <a:srgbClr val="000000"/>
                </a:solidFill>
              </a:rPr>
              <a:t>station </a:t>
            </a:r>
            <a:r>
              <a:rPr lang="en-US" altLang="ko-KR" dirty="0" smtClean="0">
                <a:solidFill>
                  <a:srgbClr val="000000"/>
                </a:solidFill>
              </a:rPr>
              <a:t>grouping [4]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WUR channel of each STA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should </a:t>
            </a:r>
            <a:r>
              <a:rPr lang="en-US" altLang="ko-KR" dirty="0">
                <a:solidFill>
                  <a:srgbClr val="000000"/>
                </a:solidFill>
              </a:rPr>
              <a:t>be indicated in advance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3366241"/>
            <a:ext cx="3675404" cy="295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97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3 – Issue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Define 2 ~ 4 WUR channels in 20 MHz, use </a:t>
            </a:r>
            <a:r>
              <a:rPr lang="en-US" altLang="ko-KR" dirty="0" smtClean="0"/>
              <a:t>all channels</a:t>
            </a:r>
            <a:endParaRPr lang="en-US" altLang="ko-KR" dirty="0"/>
          </a:p>
          <a:p>
            <a:pPr lvl="1"/>
            <a:r>
              <a:rPr lang="en-US" altLang="ko-KR" dirty="0" smtClean="0"/>
              <a:t>It can support multi-user wake up signaling easily</a:t>
            </a:r>
          </a:p>
          <a:p>
            <a:pPr lvl="1"/>
            <a:r>
              <a:rPr lang="en-US" altLang="ko-KR" dirty="0" smtClean="0"/>
              <a:t>Cost increases at receiver side due to sharp filter</a:t>
            </a:r>
          </a:p>
          <a:p>
            <a:pPr lvl="1"/>
            <a:r>
              <a:rPr lang="en-US" altLang="ko-KR" dirty="0" smtClean="0"/>
              <a:t>No PER enhancement (No TX power gain)</a:t>
            </a:r>
          </a:p>
          <a:p>
            <a:pPr lvl="1"/>
            <a:r>
              <a:rPr lang="en-US" altLang="ko-KR" dirty="0" smtClean="0">
                <a:solidFill>
                  <a:srgbClr val="000000"/>
                </a:solidFill>
              </a:rPr>
              <a:t>WUR </a:t>
            </a:r>
            <a:r>
              <a:rPr lang="en-US" altLang="ko-KR" dirty="0">
                <a:solidFill>
                  <a:srgbClr val="000000"/>
                </a:solidFill>
              </a:rPr>
              <a:t>channel indication can be used </a:t>
            </a:r>
          </a:p>
          <a:p>
            <a:pPr marL="457200" lvl="1" indent="0">
              <a:buNone/>
            </a:pPr>
            <a:r>
              <a:rPr lang="en-US" altLang="ko-KR" dirty="0">
                <a:solidFill>
                  <a:srgbClr val="000000"/>
                </a:solidFill>
              </a:rPr>
              <a:t>for </a:t>
            </a:r>
            <a:r>
              <a:rPr lang="en-US" altLang="ko-KR" dirty="0" smtClean="0">
                <a:solidFill>
                  <a:srgbClr val="000000"/>
                </a:solidFill>
              </a:rPr>
              <a:t>station grouping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352800"/>
            <a:ext cx="368103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Issue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Case 1 may be the most preferred option in term of implementation </a:t>
            </a:r>
          </a:p>
          <a:p>
            <a:pPr lvl="1"/>
            <a:r>
              <a:rPr lang="en-US" altLang="ko-KR" dirty="0" smtClean="0"/>
              <a:t>Case 1 is simple and no additional channel indication </a:t>
            </a:r>
          </a:p>
          <a:p>
            <a:pPr lvl="1"/>
            <a:r>
              <a:rPr lang="en-US" altLang="ko-KR" dirty="0" smtClean="0"/>
              <a:t>However, if 802.11ba supports group wake-up procedure, case 2 and 3 will be considerable [4]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address some issues about WUR channel</a:t>
            </a:r>
          </a:p>
          <a:p>
            <a:pPr lvl="1"/>
            <a:r>
              <a:rPr lang="en-US" altLang="ko-KR" dirty="0" smtClean="0"/>
              <a:t>To easy implementation, following options can be preferred</a:t>
            </a:r>
          </a:p>
          <a:p>
            <a:pPr lvl="2"/>
            <a:r>
              <a:rPr lang="en-US" altLang="ko-KR" dirty="0" smtClean="0"/>
              <a:t>WUR channel is identical with primary channel of WLAN channel</a:t>
            </a:r>
          </a:p>
          <a:p>
            <a:pPr lvl="2"/>
            <a:r>
              <a:rPr lang="en-US" altLang="ko-KR" dirty="0" smtClean="0"/>
              <a:t>Define one WUR channel in 20 MHz even though bandwidth of WUR channel is lower than 20 MHz </a:t>
            </a:r>
          </a:p>
          <a:p>
            <a:pPr lvl="1"/>
            <a:r>
              <a:rPr lang="en-US" altLang="ko-KR" dirty="0" smtClean="0"/>
              <a:t>However, other options might be considerable when we enhance MAC protocol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11-16-1147-01-0wur-wur-and-efficiency-tradeoff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11-17-0030-00-00ba-on-the-performance-of-timing-synchronization-and-ook-pulse-bandwidth</a:t>
            </a:r>
          </a:p>
          <a:p>
            <a:pPr marL="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3] </a:t>
            </a:r>
            <a:r>
              <a:rPr lang="en-US" altLang="ko-KR" dirty="0" smtClean="0"/>
              <a:t>11-17-0036-00-00ba-WUR-PHY-Structure-for-WUR-signal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11-17-0054-00-00ba-WUR-MAC-issues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SG WUR have discussed various topics in PHY and MAC</a:t>
            </a:r>
          </a:p>
          <a:p>
            <a:pPr lvl="1"/>
            <a:r>
              <a:rPr lang="en-US" altLang="ko-KR" dirty="0" smtClean="0"/>
              <a:t>However, </a:t>
            </a:r>
            <a:r>
              <a:rPr lang="en-US" altLang="ko-KR" dirty="0"/>
              <a:t>channel related </a:t>
            </a:r>
            <a:r>
              <a:rPr lang="en-US" altLang="ko-KR" dirty="0" smtClean="0"/>
              <a:t>issue hasn’t been discussed a lot </a:t>
            </a:r>
          </a:p>
          <a:p>
            <a:pPr lvl="1"/>
            <a:r>
              <a:rPr lang="en-US" altLang="ko-KR" dirty="0" smtClean="0"/>
              <a:t>In submission [1], it proposed using narrow band in 2.4 GHz band for WU frame design</a:t>
            </a:r>
          </a:p>
          <a:p>
            <a:r>
              <a:rPr lang="en-US" altLang="ko-KR" dirty="0" smtClean="0"/>
              <a:t>This presentation will address channel issues in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and study all possible cases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in WUR and WLAN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WLAN channel</a:t>
            </a:r>
          </a:p>
          <a:p>
            <a:pPr lvl="1"/>
            <a:r>
              <a:rPr lang="en-US" altLang="ko-KR" dirty="0" smtClean="0"/>
              <a:t>Used for WLAN communication (Association, Data exchange, Beaconing, etc...)</a:t>
            </a:r>
          </a:p>
          <a:p>
            <a:pPr lvl="1"/>
            <a:r>
              <a:rPr lang="en-US" altLang="ko-KR" dirty="0" smtClean="0"/>
              <a:t>A device will operate at WLAN channel in WUR off state</a:t>
            </a:r>
          </a:p>
          <a:p>
            <a:pPr lvl="1"/>
            <a:r>
              <a:rPr lang="en-US" altLang="ko-KR" dirty="0" smtClean="0"/>
              <a:t>It may be 20, 40, 80, or 160 MHz bandwidth</a:t>
            </a:r>
          </a:p>
          <a:p>
            <a:r>
              <a:rPr lang="en-US" altLang="ko-KR" dirty="0" smtClean="0"/>
              <a:t>WUR channel</a:t>
            </a:r>
          </a:p>
          <a:p>
            <a:pPr lvl="1"/>
            <a:r>
              <a:rPr lang="en-US" altLang="ko-KR" dirty="0" smtClean="0"/>
              <a:t>Used for WUR communication (Wake-Up(WU) signal)</a:t>
            </a:r>
          </a:p>
          <a:p>
            <a:pPr lvl="1"/>
            <a:r>
              <a:rPr lang="en-US" altLang="ko-KR" dirty="0" smtClean="0"/>
              <a:t>A device will operate at WUR channel in WUR on state</a:t>
            </a:r>
          </a:p>
          <a:p>
            <a:pPr lvl="1"/>
            <a:r>
              <a:rPr lang="en-US" altLang="ko-KR" dirty="0" smtClean="0"/>
              <a:t>It will be 20 MHz or smaller than 20 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issues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Issue 1: Does WUR channel need to be equal to WLAN channel?</a:t>
            </a:r>
          </a:p>
          <a:p>
            <a:pPr lvl="1"/>
            <a:r>
              <a:rPr lang="en-US" altLang="ko-KR" dirty="0" smtClean="0"/>
              <a:t>Issue 1a: If WUR channel is not equal to WLAN channel, what channel is adequate for WUR operation?</a:t>
            </a:r>
          </a:p>
          <a:p>
            <a:pPr lvl="1"/>
            <a:r>
              <a:rPr lang="en-US" altLang="ko-KR" dirty="0" smtClean="0"/>
              <a:t>Issue 1b: Does WUR channel need to be changed whenever WLAN channel is changed?</a:t>
            </a:r>
          </a:p>
          <a:p>
            <a:r>
              <a:rPr lang="en-US" altLang="ko-KR" dirty="0" smtClean="0"/>
              <a:t>Issue 2: How can we design an efficient procedure about WUR channel information</a:t>
            </a:r>
          </a:p>
          <a:p>
            <a:r>
              <a:rPr lang="en-US" altLang="ko-KR" dirty="0" smtClean="0"/>
              <a:t>Issue 3: Can </a:t>
            </a:r>
            <a:r>
              <a:rPr lang="en-US" altLang="ko-KR" dirty="0"/>
              <a:t>WUR channel bandwidth be smaller than 20 MHz</a:t>
            </a:r>
            <a:r>
              <a:rPr lang="en-US" altLang="ko-KR" dirty="0" smtClean="0"/>
              <a:t>?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2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cases for Issue 1 and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channel is dependent on WLAN channel</a:t>
            </a:r>
          </a:p>
          <a:p>
            <a:pPr lvl="1"/>
            <a:r>
              <a:rPr lang="en-US" altLang="ko-KR" dirty="0" smtClean="0"/>
              <a:t>Case 1: WUR channel is identical with primary channel of WLAN</a:t>
            </a:r>
          </a:p>
          <a:p>
            <a:pPr lvl="1"/>
            <a:r>
              <a:rPr lang="en-US" altLang="ko-KR" dirty="0" smtClean="0"/>
              <a:t>Case 2: WUR channel is one of secondary channel of WLAN</a:t>
            </a:r>
          </a:p>
          <a:p>
            <a:pPr lvl="1"/>
            <a:r>
              <a:rPr lang="en-US" altLang="ko-KR" dirty="0" smtClean="0"/>
              <a:t>Case 3: WUR channel is different with WLAN channel</a:t>
            </a:r>
          </a:p>
          <a:p>
            <a:r>
              <a:rPr lang="en-US" altLang="ko-KR" dirty="0" smtClean="0"/>
              <a:t>WUR channel is independent</a:t>
            </a:r>
          </a:p>
          <a:p>
            <a:pPr lvl="1"/>
            <a:r>
              <a:rPr lang="en-US" altLang="ko-KR" dirty="0" smtClean="0"/>
              <a:t>Case 4: WUR channel is systematic fixed to specific channel (for example, channel 6 in 2.4 GHz band)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43216"/>
            <a:ext cx="5319263" cy="14202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57800" y="6066136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*Assume that WUR channel is 20 MHz bandwidth 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105557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1 – </a:t>
            </a:r>
            <a:r>
              <a:rPr lang="en-US" altLang="ko-KR" dirty="0"/>
              <a:t>Issue </a:t>
            </a:r>
            <a:r>
              <a:rPr lang="en-US" altLang="ko-KR" dirty="0" smtClean="0"/>
              <a:t>1&amp;2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channel is identical with primary channel of WLAN</a:t>
            </a:r>
          </a:p>
          <a:p>
            <a:pPr lvl="1"/>
            <a:r>
              <a:rPr lang="en-US" altLang="ko-KR" dirty="0" smtClean="0"/>
              <a:t>PROS</a:t>
            </a:r>
          </a:p>
          <a:p>
            <a:pPr lvl="2"/>
            <a:r>
              <a:rPr lang="en-US" altLang="ko-KR" dirty="0" smtClean="0"/>
              <a:t>AP/STA do not have to change operating channel </a:t>
            </a:r>
          </a:p>
          <a:p>
            <a:pPr lvl="2"/>
            <a:r>
              <a:rPr lang="en-US" altLang="ko-KR" dirty="0" smtClean="0"/>
              <a:t>Signaling about WUR channel information can be simple</a:t>
            </a:r>
          </a:p>
          <a:p>
            <a:pPr lvl="2"/>
            <a:r>
              <a:rPr lang="en-US" altLang="ko-KR" dirty="0" smtClean="0"/>
              <a:t>AP doesn’t have to manage WUR channel independently </a:t>
            </a:r>
          </a:p>
          <a:p>
            <a:pPr lvl="1"/>
            <a:r>
              <a:rPr lang="en-US" altLang="ko-KR" dirty="0" smtClean="0"/>
              <a:t>CONS</a:t>
            </a:r>
          </a:p>
          <a:p>
            <a:pPr lvl="2"/>
            <a:r>
              <a:rPr lang="en-US" altLang="ko-KR" dirty="0" smtClean="0"/>
              <a:t>Latency of WU signal can be increased in high density network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</a:t>
            </a:r>
            <a:r>
              <a:rPr lang="en-US" altLang="ko-KR" dirty="0"/>
              <a:t>2 – Issue 1&amp;2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channel is one of secondary channel of </a:t>
            </a:r>
            <a:r>
              <a:rPr lang="en-US" altLang="ko-KR" dirty="0" smtClean="0"/>
              <a:t>WLAN</a:t>
            </a:r>
          </a:p>
          <a:p>
            <a:pPr lvl="1"/>
            <a:r>
              <a:rPr lang="en-US" altLang="ko-KR" dirty="0"/>
              <a:t>PROS</a:t>
            </a:r>
          </a:p>
          <a:p>
            <a:pPr lvl="2"/>
            <a:r>
              <a:rPr lang="en-US" altLang="ko-KR" dirty="0" smtClean="0"/>
              <a:t>AP/STA </a:t>
            </a:r>
            <a:r>
              <a:rPr lang="en-US" altLang="ko-KR" dirty="0"/>
              <a:t>do not have to change operating channel </a:t>
            </a:r>
            <a:endParaRPr lang="en-US" altLang="ko-KR" dirty="0" smtClean="0"/>
          </a:p>
          <a:p>
            <a:pPr lvl="2"/>
            <a:r>
              <a:rPr lang="en-US" altLang="ko-KR" dirty="0"/>
              <a:t>Signaling about WUR channel information can be </a:t>
            </a:r>
            <a:r>
              <a:rPr lang="en-US" altLang="ko-KR" dirty="0" smtClean="0"/>
              <a:t>simple</a:t>
            </a:r>
          </a:p>
          <a:p>
            <a:pPr lvl="2"/>
            <a:r>
              <a:rPr lang="en-US" altLang="ko-KR" dirty="0"/>
              <a:t>AP doesn’t have to manage WUR channel independently </a:t>
            </a:r>
          </a:p>
          <a:p>
            <a:pPr lvl="2"/>
            <a:r>
              <a:rPr lang="en-US" altLang="ko-KR" dirty="0" smtClean="0"/>
              <a:t>Long latency problem can be mitigated a bit because secondary channel would be relatively under utilized than primary channel</a:t>
            </a:r>
            <a:endParaRPr lang="en-US" altLang="ko-KR" dirty="0"/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 smtClean="0"/>
              <a:t>It can be complex to design WU signaling procedure </a:t>
            </a:r>
          </a:p>
          <a:p>
            <a:pPr lvl="3"/>
            <a:r>
              <a:rPr lang="en-US" altLang="ko-KR" dirty="0" smtClean="0"/>
              <a:t>Transmission on secondary channel only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</a:t>
            </a:r>
            <a:r>
              <a:rPr lang="en-US" altLang="ko-KR" dirty="0"/>
              <a:t>3 – Issue 1&amp;2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channel is different with WLAN </a:t>
            </a:r>
            <a:r>
              <a:rPr lang="en-US" altLang="ko-KR" dirty="0" smtClean="0"/>
              <a:t>channel</a:t>
            </a:r>
          </a:p>
          <a:p>
            <a:pPr lvl="1"/>
            <a:r>
              <a:rPr lang="en-US" altLang="ko-KR" dirty="0"/>
              <a:t>PROS</a:t>
            </a:r>
          </a:p>
          <a:p>
            <a:pPr lvl="2"/>
            <a:r>
              <a:rPr lang="en-US" altLang="ko-KR" dirty="0" smtClean="0"/>
              <a:t>AP can select the best channel for WUR regardless of WLAN channel</a:t>
            </a:r>
            <a:endParaRPr lang="en-US" altLang="ko-KR" dirty="0"/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 smtClean="0"/>
              <a:t>AP/STA have </a:t>
            </a:r>
            <a:r>
              <a:rPr lang="en-US" altLang="ko-KR" dirty="0"/>
              <a:t>to change operating channel </a:t>
            </a:r>
          </a:p>
          <a:p>
            <a:pPr lvl="2"/>
            <a:r>
              <a:rPr lang="en-US" altLang="ko-KR" dirty="0" smtClean="0"/>
              <a:t>WUR channel should be managed independently </a:t>
            </a:r>
          </a:p>
          <a:p>
            <a:pPr lvl="2"/>
            <a:r>
              <a:rPr lang="en-US" altLang="ko-KR" dirty="0" smtClean="0"/>
              <a:t>Transmission range should be matched if WUR channel is selected in different frequency band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</a:t>
            </a:r>
            <a:r>
              <a:rPr lang="en-US" altLang="ko-KR" dirty="0"/>
              <a:t>4 – Issue 1&amp;2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channel is systematic fixed to specific channel</a:t>
            </a:r>
          </a:p>
          <a:p>
            <a:pPr lvl="1"/>
            <a:r>
              <a:rPr lang="en-US" altLang="ko-KR" dirty="0"/>
              <a:t>PROS</a:t>
            </a:r>
          </a:p>
          <a:p>
            <a:pPr lvl="2"/>
            <a:r>
              <a:rPr lang="en-US" altLang="ko-KR" dirty="0" smtClean="0"/>
              <a:t>AP doesn’t have to indicate WUR channel</a:t>
            </a:r>
          </a:p>
          <a:p>
            <a:pPr lvl="1"/>
            <a:r>
              <a:rPr lang="en-US" altLang="ko-KR" dirty="0" smtClean="0"/>
              <a:t>CONS</a:t>
            </a:r>
            <a:endParaRPr lang="en-US" altLang="ko-KR" dirty="0"/>
          </a:p>
          <a:p>
            <a:pPr lvl="2"/>
            <a:r>
              <a:rPr lang="en-US" altLang="ko-KR" dirty="0" smtClean="0"/>
              <a:t>AP/STA </a:t>
            </a:r>
            <a:r>
              <a:rPr lang="en-US" altLang="ko-KR" dirty="0"/>
              <a:t>have to change operating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smtClean="0"/>
              <a:t>False alarm problem can arise if we use short address in WU signaling</a:t>
            </a:r>
          </a:p>
          <a:p>
            <a:pPr lvl="2"/>
            <a:r>
              <a:rPr lang="en-US" altLang="ko-KR" dirty="0" smtClean="0"/>
              <a:t>Pre-fixed </a:t>
            </a:r>
            <a:r>
              <a:rPr lang="en-US" altLang="ko-KR" dirty="0"/>
              <a:t>WUR channel can be </a:t>
            </a:r>
            <a:r>
              <a:rPr lang="en-US" altLang="ko-KR" dirty="0" smtClean="0"/>
              <a:t>crowded by OBSS WUR transmission</a:t>
            </a:r>
            <a:endParaRPr lang="en-US" altLang="ko-KR" dirty="0"/>
          </a:p>
          <a:p>
            <a:pPr lvl="2"/>
            <a:r>
              <a:rPr lang="en-US" altLang="ko-KR" dirty="0"/>
              <a:t>Transmission range </a:t>
            </a:r>
            <a:r>
              <a:rPr lang="en-US" altLang="ko-KR" dirty="0" smtClean="0"/>
              <a:t>should be matched if WLAN operates in different frequency band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69100</TotalTime>
  <Words>1172</Words>
  <Application>Microsoft Office PowerPoint</Application>
  <PresentationFormat>화면 슬라이드 쇼(4:3)</PresentationFormat>
  <Paragraphs>190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Channel issue in WUR</vt:lpstr>
      <vt:lpstr>Introduction</vt:lpstr>
      <vt:lpstr>Channel in WUR and WLAN</vt:lpstr>
      <vt:lpstr>Channel issues</vt:lpstr>
      <vt:lpstr>Possible cases for Issue 1 and 2</vt:lpstr>
      <vt:lpstr>Case 1 – Issue 1&amp;2</vt:lpstr>
      <vt:lpstr>Case 2 – Issue 1&amp;2</vt:lpstr>
      <vt:lpstr>Case 3 – Issue 1&amp;2</vt:lpstr>
      <vt:lpstr>Case 4 – Issue 1&amp;2</vt:lpstr>
      <vt:lpstr>Discussion on Issue 1 and 2</vt:lpstr>
      <vt:lpstr>Issue 3 (Bandwidth)</vt:lpstr>
      <vt:lpstr>Case 1 – Issue 3</vt:lpstr>
      <vt:lpstr>Case 2 – Issue 3</vt:lpstr>
      <vt:lpstr>Case 3 – Issue 3</vt:lpstr>
      <vt:lpstr>Discussion on Issue 3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1470</cp:revision>
  <cp:lastPrinted>1998-02-10T13:28:06Z</cp:lastPrinted>
  <dcterms:created xsi:type="dcterms:W3CDTF">2007-05-21T21:00:37Z</dcterms:created>
  <dcterms:modified xsi:type="dcterms:W3CDTF">2017-01-16T14:13:04Z</dcterms:modified>
</cp:coreProperties>
</file>