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359" r:id="rId3"/>
    <p:sldId id="389" r:id="rId4"/>
    <p:sldId id="388" r:id="rId5"/>
    <p:sldId id="366" r:id="rId6"/>
    <p:sldId id="381" r:id="rId7"/>
    <p:sldId id="384" r:id="rId8"/>
    <p:sldId id="37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 varScale="1">
        <p:scale>
          <a:sx n="75" d="100"/>
          <a:sy n="75" d="100"/>
        </p:scale>
        <p:origin x="1344" y="31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9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Peter Ecclesine (Self)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802.11-17/0008r2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aasterja@qti.qualcomm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yongho.seok@gmail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Ping.FANG@huawei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emily.h.qi@intel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ddrgal@gmail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edward.ks.au@huawei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(Jan ‘17)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2017-01-07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753045"/>
              </p:ext>
            </p:extLst>
          </p:nvPr>
        </p:nvGraphicFramePr>
        <p:xfrm>
          <a:off x="533400" y="2508250"/>
          <a:ext cx="77343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5" name="Document" r:id="rId4" imgW="8612253" imgH="2816806" progId="Word.Document.8">
                  <p:embed/>
                </p:oleObj>
              </mc:Choice>
              <mc:Fallback>
                <p:oleObj name="Document" r:id="rId4" imgW="8612253" imgH="281680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08250"/>
                        <a:ext cx="7734300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6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10"/>
              </a:rPr>
              <a:t>alex.ashley@hotmail.co.uk</a:t>
            </a:r>
            <a:endParaRPr lang="en-US" sz="1400" dirty="0"/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7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8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12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</a:t>
            </a:r>
            <a:r>
              <a:rPr lang="en-US" sz="1400" b="0" dirty="0"/>
              <a:t>– </a:t>
            </a:r>
            <a:r>
              <a:rPr lang="en-US" sz="1400" b="0" dirty="0">
                <a:hlinkClick r:id="rId13"/>
              </a:rPr>
              <a:t>adrian.p.stephens@ieee.org</a:t>
            </a:r>
            <a:r>
              <a:rPr lang="en-US" sz="1400" b="0" dirty="0"/>
              <a:t> </a:t>
            </a:r>
            <a:r>
              <a:rPr lang="en-US" sz="1400" dirty="0"/>
              <a:t>, Edward Au – </a:t>
            </a:r>
            <a:r>
              <a:rPr lang="en-US" sz="1400" b="0" u="sng" dirty="0">
                <a:hlinkClick r:id="rId14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b="0" dirty="0">
                <a:hlinkClick r:id="rId15"/>
              </a:rPr>
              <a:t>emily.h.qi@intel.com</a:t>
            </a:r>
            <a:r>
              <a:rPr lang="en-US" sz="1400" b="0" dirty="0"/>
              <a:t> </a:t>
            </a:r>
            <a:endParaRPr lang="en-US" sz="1400" dirty="0"/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6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6"/>
              </a:rPr>
              <a:t>Ping.FANG@huawei.com </a:t>
            </a:r>
            <a:endParaRPr lang="en-US" sz="1400" dirty="0"/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</a:t>
            </a:r>
            <a:r>
              <a:rPr lang="en-US" sz="1400" dirty="0" err="1"/>
              <a:t>Seok</a:t>
            </a:r>
            <a:r>
              <a:rPr lang="en-US" sz="1400" dirty="0"/>
              <a:t> </a:t>
            </a:r>
            <a:r>
              <a:rPr lang="en-US" sz="1400" dirty="0">
                <a:hlinkClick r:id="rId17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8"/>
              </a:rPr>
              <a:t>aasterja@qti.qualcomm.com</a:t>
            </a:r>
            <a:r>
              <a:rPr lang="en-US" sz="1400" dirty="0"/>
              <a:t>  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9"/>
              </a:rPr>
              <a:t>ddrgal@gmail.com</a:t>
            </a:r>
            <a:r>
              <a:rPr lang="en-US" sz="140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200" dirty="0"/>
              <a:t>P802.11aa D5.0 went through Working Group Mandatory Editorial Coordination before July 2011</a:t>
            </a:r>
          </a:p>
          <a:p>
            <a:r>
              <a:rPr lang="en-US" sz="1200" dirty="0"/>
              <a:t>P802.11ad D4.0 went through Working Group Mandatory Editorial Coordination before July 2011</a:t>
            </a:r>
          </a:p>
          <a:p>
            <a:r>
              <a:rPr lang="en-US" sz="1200" dirty="0" err="1"/>
              <a:t>P802.11ae</a:t>
            </a:r>
            <a:r>
              <a:rPr lang="en-US" sz="1200" dirty="0"/>
              <a:t> </a:t>
            </a:r>
            <a:r>
              <a:rPr lang="en-US" sz="1200" dirty="0" err="1"/>
              <a:t>D4.0</a:t>
            </a:r>
            <a:r>
              <a:rPr lang="en-US" sz="1200" dirty="0"/>
              <a:t> went through Working Group Mandatory Editorial Coordination before July 2011</a:t>
            </a:r>
          </a:p>
          <a:p>
            <a:r>
              <a:rPr lang="en-US" sz="1200" dirty="0" err="1"/>
              <a:t>P802.11ac</a:t>
            </a:r>
            <a:r>
              <a:rPr lang="en-US" sz="1200" dirty="0"/>
              <a:t> </a:t>
            </a:r>
            <a:r>
              <a:rPr lang="en-US" sz="1200" dirty="0" err="1"/>
              <a:t>D4.0</a:t>
            </a:r>
            <a:r>
              <a:rPr lang="en-US" sz="1200" dirty="0"/>
              <a:t> went through Working Group Mandatory Draft Review before January 2013</a:t>
            </a:r>
          </a:p>
          <a:p>
            <a:r>
              <a:rPr lang="en-US" sz="1200" dirty="0"/>
              <a:t>P802.11af D4.0 went through Working Group Mandatory Draft Review before May 18, 2013</a:t>
            </a:r>
          </a:p>
          <a:p>
            <a:r>
              <a:rPr lang="en-US" sz="1400" dirty="0" err="1"/>
              <a:t>REVmc</a:t>
            </a:r>
            <a:r>
              <a:rPr lang="en-US" sz="1400" dirty="0"/>
              <a:t> D3.0 went through MDR process – 802.11-14/781r11 dated Sept 19, 2014</a:t>
            </a:r>
          </a:p>
          <a:p>
            <a:r>
              <a:rPr lang="en-US" sz="1400" dirty="0"/>
              <a:t>P802.11ah D4.0 went through MDR process – 802.11-15/247r3 dated Mar 12, 2015</a:t>
            </a:r>
          </a:p>
          <a:p>
            <a:r>
              <a:rPr lang="en-US" sz="1400" dirty="0"/>
              <a:t>P802.11ai D4.0 went through MDR process – 802.11-15/248r4 dated May 14, 2015</a:t>
            </a:r>
          </a:p>
          <a:p>
            <a:r>
              <a:rPr lang="en-US" sz="1400" dirty="0"/>
              <a:t>P802.11aq D4.0 went through MDR process – 802.11-16/801r0 dated June 22, 2016</a:t>
            </a:r>
          </a:p>
          <a:p>
            <a:r>
              <a:rPr lang="en-US" sz="1400" dirty="0"/>
              <a:t>P802.11aj D3.0 went through MDR process – 802.11-16/1333r5 dated Dec 9, 2016</a:t>
            </a:r>
          </a:p>
          <a:p>
            <a:pPr lvl="1"/>
            <a:r>
              <a:rPr lang="en-US" sz="1200" dirty="0"/>
              <a:t>Final changes will go into D5.0</a:t>
            </a:r>
          </a:p>
          <a:p>
            <a:r>
              <a:rPr lang="en-US" sz="1400" dirty="0"/>
              <a:t>P802.11ak – expect 11ak D4.0 to be ready in late Jan. Edward Au volunteers to be the third reviewer. Review will be based on D3.0 in Word, 17/143r1 MDR draft report by Feb 7th. 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2F44440-AD43-43F2-939F-6A909DC803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26632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proliferation of STA types and their requirement inheritance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2CC4D41-5DD7-4E30-AC49-D50706A7213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2306" y="265478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3938" y="2654782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VHT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76694" y="4186047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DMG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93931" y="1828800"/>
            <a:ext cx="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75290" y="418604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EDMG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93164" y="506179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45MG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15075" y="26565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1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8216" y="4425914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21684" y="5331360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7884" y="5900036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93164" y="4726171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CDMG</a:t>
            </a:r>
          </a:p>
        </p:txBody>
      </p:sp>
      <p:cxnSp>
        <p:nvCxnSpPr>
          <p:cNvPr id="24" name="Straight Arrow Connector 23"/>
          <p:cNvCxnSpPr>
            <a:stCxn id="18" idx="3"/>
            <a:endCxn id="10" idx="1"/>
          </p:cNvCxnSpPr>
          <p:nvPr/>
        </p:nvCxnSpPr>
        <p:spPr bwMode="auto">
          <a:xfrm>
            <a:off x="2486475" y="2885615"/>
            <a:ext cx="73583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 bwMode="auto">
          <a:xfrm flipV="1">
            <a:off x="3908106" y="2885615"/>
            <a:ext cx="73583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>
            <a:stCxn id="11" idx="3"/>
            <a:endCxn id="17" idx="1"/>
          </p:cNvCxnSpPr>
          <p:nvPr/>
        </p:nvCxnSpPr>
        <p:spPr bwMode="auto">
          <a:xfrm>
            <a:off x="5582919" y="2885615"/>
            <a:ext cx="632156" cy="1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24177" y="1828800"/>
            <a:ext cx="16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S1G relay</a:t>
            </a:r>
          </a:p>
        </p:txBody>
      </p:sp>
      <p:cxnSp>
        <p:nvCxnSpPr>
          <p:cNvPr id="34" name="Straight Arrow Connector 33"/>
          <p:cNvCxnSpPr>
            <a:stCxn id="14" idx="3"/>
            <a:endCxn id="32" idx="1"/>
          </p:cNvCxnSpPr>
          <p:nvPr/>
        </p:nvCxnSpPr>
        <p:spPr bwMode="auto">
          <a:xfrm>
            <a:off x="5665481" y="2059633"/>
            <a:ext cx="5586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>
            <a:stCxn id="12" idx="3"/>
            <a:endCxn id="15" idx="1"/>
          </p:cNvCxnSpPr>
          <p:nvPr/>
        </p:nvCxnSpPr>
        <p:spPr bwMode="auto">
          <a:xfrm flipV="1">
            <a:off x="6415675" y="4416879"/>
            <a:ext cx="125961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  <a:endCxn id="22" idx="1"/>
          </p:cNvCxnSpPr>
          <p:nvPr/>
        </p:nvCxnSpPr>
        <p:spPr bwMode="auto">
          <a:xfrm>
            <a:off x="6415675" y="4416880"/>
            <a:ext cx="677489" cy="540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18" idx="3"/>
            <a:endCxn id="19" idx="1"/>
          </p:cNvCxnSpPr>
          <p:nvPr/>
        </p:nvCxnSpPr>
        <p:spPr bwMode="auto">
          <a:xfrm>
            <a:off x="2486475" y="2885615"/>
            <a:ext cx="1581741" cy="1771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665481" y="335833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TVHT</a:t>
            </a:r>
          </a:p>
        </p:txBody>
      </p:sp>
      <p:cxnSp>
        <p:nvCxnSpPr>
          <p:cNvPr id="52" name="Straight Arrow Connector 51"/>
          <p:cNvCxnSpPr>
            <a:stCxn id="18" idx="3"/>
            <a:endCxn id="12" idx="1"/>
          </p:cNvCxnSpPr>
          <p:nvPr/>
        </p:nvCxnSpPr>
        <p:spPr bwMode="auto">
          <a:xfrm>
            <a:off x="2486475" y="2885615"/>
            <a:ext cx="2990219" cy="1531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/>
          <p:cNvCxnSpPr>
            <a:stCxn id="11" idx="2"/>
            <a:endCxn id="50" idx="1"/>
          </p:cNvCxnSpPr>
          <p:nvPr/>
        </p:nvCxnSpPr>
        <p:spPr bwMode="auto">
          <a:xfrm>
            <a:off x="5113429" y="3116447"/>
            <a:ext cx="552052" cy="47272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18" idx="3"/>
            <a:endCxn id="14" idx="1"/>
          </p:cNvCxnSpPr>
          <p:nvPr/>
        </p:nvCxnSpPr>
        <p:spPr bwMode="auto">
          <a:xfrm flipV="1">
            <a:off x="2486475" y="2059633"/>
            <a:ext cx="2407456" cy="825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9706" y="4583998"/>
            <a:ext cx="2922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technique we use to define feature set applicability is the STA type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3427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</a:t>
            </a:r>
          </a:p>
        </p:txBody>
      </p:sp>
      <p:cxnSp>
        <p:nvCxnSpPr>
          <p:cNvPr id="68" name="Straight Arrow Connector 67"/>
          <p:cNvCxnSpPr>
            <a:stCxn id="66" idx="3"/>
            <a:endCxn id="18" idx="1"/>
          </p:cNvCxnSpPr>
          <p:nvPr/>
        </p:nvCxnSpPr>
        <p:spPr bwMode="auto">
          <a:xfrm>
            <a:off x="1333501" y="2885615"/>
            <a:ext cx="342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66" idx="3"/>
            <a:endCxn id="20" idx="1"/>
          </p:cNvCxnSpPr>
          <p:nvPr/>
        </p:nvCxnSpPr>
        <p:spPr bwMode="auto">
          <a:xfrm>
            <a:off x="1333501" y="2885615"/>
            <a:ext cx="2788183" cy="26765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/>
          <p:cNvCxnSpPr>
            <a:stCxn id="66" idx="3"/>
            <a:endCxn id="21" idx="1"/>
          </p:cNvCxnSpPr>
          <p:nvPr/>
        </p:nvCxnSpPr>
        <p:spPr bwMode="auto">
          <a:xfrm>
            <a:off x="1333501" y="2885615"/>
            <a:ext cx="2764383" cy="3245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147019" y="245593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(unadorned)</a:t>
            </a:r>
          </a:p>
        </p:txBody>
      </p:sp>
    </p:spTree>
    <p:extLst>
      <p:ext uri="{BB962C8B-B14F-4D97-AF65-F5344CB8AC3E}">
        <p14:creationId xmlns:p14="http://schemas.microsoft.com/office/powerpoint/2010/main" val="264018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11-09-1034-11-0000-wg11-style-guide.doc</a:t>
            </a:r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845677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>
                <a:solidFill>
                  <a:srgbClr val="FF0000"/>
                </a:solidFill>
              </a:rPr>
              <a:t>Jan 2017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July 2016, Editors changed the running order and will revisit in Mar 2017, maintaining this order in the interim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40075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Most current doc shaded green.</a:t>
            </a:r>
            <a:endParaRPr lang="en-US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146608"/>
              </p:ext>
            </p:extLst>
          </p:nvPr>
        </p:nvGraphicFramePr>
        <p:xfrm>
          <a:off x="457200" y="1349675"/>
          <a:ext cx="8262379" cy="40995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16275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587675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Jan 2017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69191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355327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 2017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1041</Words>
  <Application>Microsoft Office PowerPoint</Application>
  <PresentationFormat>On-screen Show (4:3)</PresentationFormat>
  <Paragraphs>263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Default Design</vt:lpstr>
      <vt:lpstr>Document</vt:lpstr>
      <vt:lpstr>802.11 WG Editor’s Meeting (Jan ‘17)</vt:lpstr>
      <vt:lpstr>Volunteer Editor Contacts</vt:lpstr>
      <vt:lpstr>MDR Status</vt:lpstr>
      <vt:lpstr>The proliferation of STA types and their requirement inheritance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2017-01-19T17:04:06Z</dcterms:modified>
</cp:coreProperties>
</file>