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65" r:id="rId5"/>
    <p:sldId id="266" r:id="rId6"/>
    <p:sldId id="262" r:id="rId7"/>
    <p:sldId id="267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08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42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77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Training Field </a:t>
            </a:r>
            <a:r>
              <a:rPr lang="en-US" altLang="en-US" dirty="0"/>
              <a:t>Structure </a:t>
            </a:r>
            <a:r>
              <a:rPr lang="en-US" altLang="en-US" dirty="0" smtClean="0"/>
              <a:t>Definition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029960"/>
              </p:ext>
            </p:extLst>
          </p:nvPr>
        </p:nvGraphicFramePr>
        <p:xfrm>
          <a:off x="514350" y="2971800"/>
          <a:ext cx="81153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71800"/>
                        <a:ext cx="8115300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/>
            <a:r>
              <a:rPr lang="en-US" b="0" dirty="0" smtClean="0"/>
              <a:t>    We </a:t>
            </a:r>
            <a:r>
              <a:rPr lang="en-US" b="0" dirty="0"/>
              <a:t>propose and discuss AGC and TRN structures for the EDMG </a:t>
            </a:r>
            <a:r>
              <a:rPr lang="en-US" b="0" dirty="0" smtClean="0"/>
              <a:t>single-carrier and control </a:t>
            </a:r>
            <a:r>
              <a:rPr lang="en-US" b="0" dirty="0" smtClean="0"/>
              <a:t>modes.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2737"/>
            <a:ext cx="7772400" cy="489267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following structure is defined in the 11ad spec for the TRN field: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     where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CE subfield:    </a:t>
            </a:r>
            <a:r>
              <a:rPr lang="en-US" sz="1400" dirty="0" smtClean="0"/>
              <a:t>[-</a:t>
            </a:r>
            <a:r>
              <a:rPr lang="en-US" sz="1400" dirty="0"/>
              <a:t>Gb128 –Ga128 Gb128 –Ga128 –Gb128 Ga128 –Gb128 –Ga128  –Gb128]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TRN subfield: </a:t>
            </a:r>
            <a:r>
              <a:rPr lang="en-US" sz="1400" dirty="0"/>
              <a:t>[Ga128 –Gb128 Ga128 Gb128 Ga128]</a:t>
            </a:r>
          </a:p>
          <a:p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It should be noted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TRN field is composed of two different sequences (CE and TRN)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Each TRN-Unit consists of one CE sequence (9×128) and 4 TRN subfields (5×128 each)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520" y="2062709"/>
            <a:ext cx="5638800" cy="1981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2737"/>
            <a:ext cx="7772400" cy="489267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After analyzing different options to improve the TRN structure for CB and MIMO transmissions, we came to the conclusion that a structure which uses just one “subfield sequence” is advantageous.  </a:t>
            </a:r>
          </a:p>
          <a:p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We </a:t>
            </a:r>
            <a:r>
              <a:rPr lang="en-US" sz="1800" b="0" dirty="0" smtClean="0"/>
              <a:t>thus propose </a:t>
            </a:r>
            <a:r>
              <a:rPr lang="en-US" sz="1800" b="0" dirty="0"/>
              <a:t>the following TRN structure:</a:t>
            </a:r>
          </a:p>
          <a:p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342900" lvl="1" indent="-342900">
              <a:buFontTx/>
              <a:buChar char="•"/>
            </a:pPr>
            <a:endParaRPr lang="en-US" sz="800" dirty="0" smtClean="0"/>
          </a:p>
          <a:p>
            <a:pPr marL="742950" lvl="2" indent="-342900">
              <a:buFontTx/>
              <a:buChar char="•"/>
            </a:pPr>
            <a:r>
              <a:rPr lang="en-US" dirty="0" smtClean="0"/>
              <a:t>First </a:t>
            </a:r>
            <a:r>
              <a:rPr lang="en-US" i="1" dirty="0" smtClean="0"/>
              <a:t>P</a:t>
            </a:r>
            <a:r>
              <a:rPr lang="en-US" dirty="0" smtClean="0"/>
              <a:t> sequences in a TRN-Unit: </a:t>
            </a:r>
            <a:r>
              <a:rPr lang="en-US" dirty="0"/>
              <a:t>Same AWV as preamble/data</a:t>
            </a:r>
            <a:r>
              <a:rPr lang="en-US" dirty="0" smtClean="0"/>
              <a:t>.</a:t>
            </a:r>
          </a:p>
          <a:p>
            <a:pPr marL="742950" lvl="2" indent="-342900">
              <a:buFontTx/>
              <a:buChar char="•"/>
            </a:pPr>
            <a:r>
              <a:rPr lang="en-US" dirty="0" smtClean="0"/>
              <a:t>Last </a:t>
            </a:r>
            <a:r>
              <a:rPr lang="en-US" i="1" dirty="0" smtClean="0"/>
              <a:t>M</a:t>
            </a:r>
            <a:r>
              <a:rPr lang="en-US" dirty="0" smtClean="0"/>
              <a:t> sequences in a TRN-Unit may </a:t>
            </a:r>
            <a:r>
              <a:rPr lang="en-US" dirty="0"/>
              <a:t>use different AWV settings depending on whether transmit or receive training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Additional </a:t>
            </a:r>
            <a:r>
              <a:rPr lang="en-US" sz="1800" b="0" i="1" dirty="0" smtClean="0"/>
              <a:t>P</a:t>
            </a:r>
            <a:r>
              <a:rPr lang="en-US" sz="1800" b="0" dirty="0" smtClean="0"/>
              <a:t> sequences at the end of the training field allow for frequency tracking.</a:t>
            </a: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604" y="3127354"/>
            <a:ext cx="7474796" cy="15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63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18288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 smtClean="0"/>
              <a:t>In addition, we </a:t>
            </a:r>
            <a:r>
              <a:rPr lang="en-US" sz="1800" b="0" kern="0" dirty="0" smtClean="0"/>
              <a:t>propose to keep the </a:t>
            </a:r>
            <a:r>
              <a:rPr lang="en-US" sz="1800" b="0" kern="0" dirty="0"/>
              <a:t>structure of a TRN-Unit </a:t>
            </a:r>
            <a:r>
              <a:rPr lang="en-US" sz="1800" b="0" kern="0" dirty="0" smtClean="0"/>
              <a:t>configurable </a:t>
            </a:r>
            <a:r>
              <a:rPr lang="en-US" sz="1800" b="0" kern="0" dirty="0" smtClean="0"/>
              <a:t>:</a:t>
            </a:r>
            <a:endParaRPr lang="en-US" sz="1800" b="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kern="0" dirty="0" smtClean="0"/>
              <a:t>P</a:t>
            </a:r>
            <a:r>
              <a:rPr lang="en-US" sz="1800" kern="0" dirty="0" smtClean="0"/>
              <a:t> </a:t>
            </a:r>
            <a:r>
              <a:rPr lang="en-US" sz="1800" kern="0" dirty="0"/>
              <a:t>TRN sequences used for CE estimation and </a:t>
            </a:r>
            <a:r>
              <a:rPr lang="en-US" sz="1800" i="1" kern="0" dirty="0"/>
              <a:t>M</a:t>
            </a:r>
            <a:r>
              <a:rPr lang="en-US" sz="1800" kern="0" dirty="0"/>
              <a:t> TRN sequences used for BF </a:t>
            </a:r>
            <a:r>
              <a:rPr lang="en-US" sz="1800" kern="0" dirty="0" smtClean="0"/>
              <a:t>training, where </a:t>
            </a:r>
            <a:r>
              <a:rPr lang="en-US" sz="1800" i="1" kern="0" dirty="0" smtClean="0"/>
              <a:t>P</a:t>
            </a:r>
            <a:r>
              <a:rPr lang="en-US" sz="1800" kern="0" dirty="0" smtClean="0"/>
              <a:t> and </a:t>
            </a:r>
            <a:r>
              <a:rPr lang="en-US" sz="1800" i="1" kern="0" dirty="0" smtClean="0"/>
              <a:t>M</a:t>
            </a:r>
            <a:r>
              <a:rPr lang="en-US" sz="1800" kern="0" dirty="0" smtClean="0"/>
              <a:t> are configurable values.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“optimal” values for </a:t>
            </a:r>
            <a:r>
              <a:rPr lang="en-US" sz="1800" i="1" kern="0" dirty="0"/>
              <a:t>P</a:t>
            </a:r>
            <a:r>
              <a:rPr lang="en-US" sz="1800" kern="0" dirty="0"/>
              <a:t> and </a:t>
            </a:r>
            <a:r>
              <a:rPr lang="en-US" sz="1800" i="1" kern="0" dirty="0"/>
              <a:t>M</a:t>
            </a:r>
            <a:r>
              <a:rPr lang="en-US" sz="1800" kern="0" dirty="0"/>
              <a:t> for different implementations and BF training flows may be different</a:t>
            </a:r>
            <a:r>
              <a:rPr lang="en-US" sz="1800" kern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Example: The values of </a:t>
            </a:r>
            <a:r>
              <a:rPr lang="en-US" sz="1800" i="1" kern="0" dirty="0"/>
              <a:t>P</a:t>
            </a:r>
            <a:r>
              <a:rPr lang="en-US" sz="1800" kern="0" dirty="0"/>
              <a:t> and </a:t>
            </a:r>
            <a:r>
              <a:rPr lang="en-US" sz="1800" i="1" kern="0" dirty="0"/>
              <a:t>M</a:t>
            </a:r>
            <a:r>
              <a:rPr lang="en-US" sz="1800" kern="0" dirty="0"/>
              <a:t> that a device supports shall be indicated via the STA’s EDMG Capabilities element. A STA may request a peer STA to use a combination of </a:t>
            </a:r>
            <a:r>
              <a:rPr lang="en-US" sz="1800" i="1" kern="0" dirty="0"/>
              <a:t>P</a:t>
            </a:r>
            <a:r>
              <a:rPr lang="en-US" sz="1800" kern="0" dirty="0"/>
              <a:t> and </a:t>
            </a:r>
            <a:r>
              <a:rPr lang="en-US" sz="1800" i="1" kern="0" dirty="0"/>
              <a:t>M</a:t>
            </a:r>
            <a:r>
              <a:rPr lang="en-US" sz="1800" kern="0" dirty="0"/>
              <a:t> that is different than the mandatory mode through the BRP Setup sub-phase</a:t>
            </a:r>
            <a:r>
              <a:rPr lang="en-US" sz="1800" kern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kern="0" dirty="0" smtClean="0"/>
              <a:t>Possible TRN sequence definition will be discussed in a </a:t>
            </a:r>
            <a:r>
              <a:rPr lang="en-US" sz="1800" b="0" kern="0" dirty="0"/>
              <a:t>different Intel </a:t>
            </a:r>
            <a:r>
              <a:rPr lang="en-US" sz="1800" b="0" kern="0" dirty="0" smtClean="0"/>
              <a:t>presentation.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 smtClean="0"/>
              <a:t>Extension of the proposed structure to MIMO and CB are given in the same presentation.</a:t>
            </a:r>
          </a:p>
          <a:p>
            <a:endParaRPr 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2505662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AGC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41148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The 11ad spec defines that the AGC field is made up of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b="0" i="1" dirty="0"/>
                  <a:t> </a:t>
                </a:r>
                <a:r>
                  <a:rPr lang="en-US" sz="1800" b="0" dirty="0"/>
                  <a:t>subfields, where the subfield is given by [Ga64 </a:t>
                </a:r>
                <a:r>
                  <a:rPr lang="en-US" sz="1800" b="0" dirty="0" err="1"/>
                  <a:t>Ga64</a:t>
                </a:r>
                <a:r>
                  <a:rPr lang="en-US" sz="1800" b="0" dirty="0"/>
                  <a:t> </a:t>
                </a:r>
                <a:r>
                  <a:rPr lang="en-US" sz="1800" b="0" dirty="0" err="1"/>
                  <a:t>Ga64</a:t>
                </a:r>
                <a:r>
                  <a:rPr lang="en-US" sz="1800" b="0" dirty="0"/>
                  <a:t> </a:t>
                </a:r>
                <a:r>
                  <a:rPr lang="en-US" sz="1800" b="0" dirty="0" err="1"/>
                  <a:t>Ga64</a:t>
                </a:r>
                <a:r>
                  <a:rPr lang="en-US" sz="1800" b="0" dirty="0"/>
                  <a:t> Ga64] </a:t>
                </a:r>
                <a:r>
                  <a:rPr lang="en-US" sz="1800" b="0" dirty="0" smtClean="0"/>
                  <a:t>in the SC mode or by </a:t>
                </a:r>
                <a:r>
                  <a:rPr lang="en-US" sz="1800" b="0" dirty="0"/>
                  <a:t>[</a:t>
                </a:r>
                <a:r>
                  <a:rPr lang="en-US" sz="1800" b="0" dirty="0" smtClean="0"/>
                  <a:t>Gb64 </a:t>
                </a:r>
                <a:r>
                  <a:rPr lang="en-US" sz="1800" b="0" dirty="0" err="1" smtClean="0"/>
                  <a:t>Gb64</a:t>
                </a:r>
                <a:r>
                  <a:rPr lang="en-US" sz="1800" b="0" dirty="0" smtClean="0"/>
                  <a:t> </a:t>
                </a:r>
                <a:r>
                  <a:rPr lang="en-US" sz="1800" b="0" dirty="0" err="1" smtClean="0"/>
                  <a:t>Gb64</a:t>
                </a:r>
                <a:r>
                  <a:rPr lang="en-US" sz="1800" b="0" dirty="0" smtClean="0"/>
                  <a:t> </a:t>
                </a:r>
                <a:r>
                  <a:rPr lang="en-US" sz="1800" b="0" dirty="0" err="1" smtClean="0"/>
                  <a:t>Gb64</a:t>
                </a:r>
                <a:r>
                  <a:rPr lang="en-US" sz="1800" b="0" dirty="0" smtClean="0"/>
                  <a:t> Gb64</a:t>
                </a:r>
                <a:r>
                  <a:rPr lang="en-US" sz="1800" b="0" dirty="0"/>
                  <a:t>] in the </a:t>
                </a:r>
                <a:r>
                  <a:rPr lang="en-US" sz="1800" b="0" dirty="0" smtClean="0"/>
                  <a:t>control mode, and </a:t>
                </a:r>
                <a:r>
                  <a:rPr lang="en-US" sz="1800" b="0" i="1" dirty="0"/>
                  <a:t>N</a:t>
                </a:r>
                <a:r>
                  <a:rPr lang="en-US" sz="1800" b="0" dirty="0"/>
                  <a:t> is the Training Length field (number of </a:t>
                </a:r>
                <a:r>
                  <a:rPr lang="en-US" sz="1800" b="0" dirty="0" smtClean="0"/>
                  <a:t>TRN-Units).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Our analysis of the legacy AGC structure showed that the gain obtained by completely deleting the AGC field (lower overhead, HW complexity) offsets potential performance losses.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Overhead:  Training length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z="1600" dirty="0"/>
                  <a:t> increased to 256 from 32.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It is possible to set the AGC by using measurements obtained in other fields</a:t>
                </a:r>
              </a:p>
              <a:p>
                <a:pPr lvl="1"/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We </a:t>
                </a:r>
                <a:r>
                  <a:rPr lang="en-US" sz="1800" b="0" dirty="0" smtClean="0"/>
                  <a:t>thus propose </a:t>
                </a:r>
                <a:r>
                  <a:rPr lang="en-US" sz="1800" b="0" dirty="0"/>
                  <a:t>the removal of the AGC field from the EDMG PPDU definition.</a:t>
                </a:r>
                <a:endParaRPr lang="en-US" sz="16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4114800"/>
              </a:xfrm>
              <a:blipFill rotWithShape="0">
                <a:blip r:embed="rId3"/>
                <a:stretch>
                  <a:fillRect l="-549" t="-88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Do you agree that </a:t>
            </a:r>
            <a:r>
              <a:rPr lang="en-US" sz="1800" b="0" dirty="0" smtClean="0"/>
              <a:t>the training field of EDMG PPDUs shall be defined as shown below for the single-carrier and control modes?  In the proposed structure, </a:t>
            </a:r>
            <a:r>
              <a:rPr lang="en-US" sz="1800" b="0" dirty="0"/>
              <a:t>the number of TRN sequences used for channel </a:t>
            </a:r>
            <a:r>
              <a:rPr lang="en-US" sz="1800" b="0" dirty="0" smtClean="0"/>
              <a:t>estimation (that is, transmitted with the same AWV </a:t>
            </a:r>
            <a:r>
              <a:rPr lang="en-US" sz="1800" b="0" dirty="0"/>
              <a:t>as </a:t>
            </a:r>
            <a:r>
              <a:rPr lang="en-US" sz="1800" b="0" dirty="0" smtClean="0"/>
              <a:t>the preamble/data fields) </a:t>
            </a:r>
            <a:r>
              <a:rPr lang="en-US" sz="1800" b="0" dirty="0"/>
              <a:t>(</a:t>
            </a:r>
            <a:r>
              <a:rPr lang="en-US" sz="1800" b="0" i="1" dirty="0"/>
              <a:t>P</a:t>
            </a:r>
            <a:r>
              <a:rPr lang="en-US" sz="1800" b="0" dirty="0"/>
              <a:t>) and for BF training </a:t>
            </a:r>
            <a:r>
              <a:rPr lang="en-US" sz="1800" b="0" dirty="0" smtClean="0"/>
              <a:t>(which </a:t>
            </a:r>
            <a:r>
              <a:rPr lang="en-US" sz="1800" b="0" dirty="0"/>
              <a:t>may use different AWV settings depending on whether transmit or receive training is used) (</a:t>
            </a:r>
            <a:r>
              <a:rPr lang="en-US" sz="1800" b="0" i="1" dirty="0"/>
              <a:t>M</a:t>
            </a:r>
            <a:r>
              <a:rPr lang="en-US" sz="1800" b="0" dirty="0"/>
              <a:t>) in a </a:t>
            </a:r>
            <a:r>
              <a:rPr lang="en-US" sz="1800" b="0" dirty="0" smtClean="0"/>
              <a:t>TRN-Unit is configurable.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908" y="3810000"/>
            <a:ext cx="7474796" cy="15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35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ln/>
        </p:spPr>
        <p:txBody>
          <a:bodyPr/>
          <a:lstStyle/>
          <a:p>
            <a:r>
              <a:rPr lang="en-US" sz="1800" b="0" dirty="0" smtClean="0"/>
              <a:t>      Do </a:t>
            </a:r>
            <a:r>
              <a:rPr lang="en-US" sz="1800" b="0" dirty="0"/>
              <a:t>you agree </a:t>
            </a:r>
            <a:r>
              <a:rPr lang="en-US" sz="1800" b="0" dirty="0" smtClean="0"/>
              <a:t>that the AGC field currently defined for single-carrier and control mode EDMG PPDUs shall be removed?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892329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342</TotalTime>
  <Words>743</Words>
  <Application>Microsoft Office PowerPoint</Application>
  <PresentationFormat>On-screen Show (4:3)</PresentationFormat>
  <Paragraphs>122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Cambria Math</vt:lpstr>
      <vt:lpstr>Times New Roman</vt:lpstr>
      <vt:lpstr>Office Theme</vt:lpstr>
      <vt:lpstr>Microsoft Word 97 - 2003 Document</vt:lpstr>
      <vt:lpstr>Training Field Structure Definition</vt:lpstr>
      <vt:lpstr>Abstract</vt:lpstr>
      <vt:lpstr>TRN</vt:lpstr>
      <vt:lpstr>TRN</vt:lpstr>
      <vt:lpstr>TRN</vt:lpstr>
      <vt:lpstr>AGC</vt:lpstr>
      <vt:lpstr>SP 1</vt:lpstr>
      <vt:lpstr>SP 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AGC and TRN Structure Definition</dc:title>
  <dc:creator>Da Silva, Claudio</dc:creator>
  <cp:lastModifiedBy>Da Silva, Claudio</cp:lastModifiedBy>
  <cp:revision>31</cp:revision>
  <cp:lastPrinted>1601-01-01T00:00:00Z</cp:lastPrinted>
  <dcterms:created xsi:type="dcterms:W3CDTF">2016-12-27T22:23:46Z</dcterms:created>
  <dcterms:modified xsi:type="dcterms:W3CDTF">2017-01-15T22:00:01Z</dcterms:modified>
</cp:coreProperties>
</file>