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8" r:id="rId15"/>
    <p:sldId id="599" r:id="rId16"/>
    <p:sldId id="595" r:id="rId17"/>
    <p:sldId id="587" r:id="rId18"/>
    <p:sldId id="430" r:id="rId19"/>
    <p:sldId id="589" r:id="rId20"/>
    <p:sldId id="562" r:id="rId21"/>
    <p:sldId id="590" r:id="rId22"/>
    <p:sldId id="597"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89" d="100"/>
          <a:sy n="89" d="100"/>
        </p:scale>
        <p:origin x="-93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P802.11-16/1586r4</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P802.11-16/1586r4</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P802.11-16/1586r4</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P802.11-16/1586r4</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agreed to take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11-17/145r0, Joseph Levy (</a:t>
            </a:r>
            <a:r>
              <a:rPr lang="en-US" dirty="0" err="1" smtClean="0"/>
              <a:t>InterDigital</a:t>
            </a:r>
            <a:r>
              <a:rPr lang="en-US" dirty="0"/>
              <a:t>), “Letter Ballot 227 Comment Resolution for CID 1404, 1405, 1447, </a:t>
            </a:r>
            <a:r>
              <a:rPr lang="en-US" dirty="0" smtClean="0"/>
              <a:t>1456”</a:t>
            </a:r>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[36] Moved, to adopt the four comment resolutions in 11-17/145r0.</a:t>
            </a:r>
          </a:p>
          <a:p>
            <a:pPr lvl="2">
              <a:lnSpc>
                <a:spcPct val="80000"/>
              </a:lnSpc>
            </a:pPr>
            <a:r>
              <a:rPr lang="en-US" dirty="0"/>
              <a:t>Mover: Joe Levy   Seconder: Ganesh </a:t>
            </a:r>
            <a:r>
              <a:rPr lang="en-US" dirty="0" err="1"/>
              <a:t>Venkatesan</a:t>
            </a:r>
            <a:endParaRPr lang="en-US" dirty="0"/>
          </a:p>
          <a:p>
            <a:pPr lvl="2">
              <a:lnSpc>
                <a:spcPct val="80000"/>
              </a:lnSpc>
            </a:pPr>
            <a:r>
              <a:rPr lang="en-US" dirty="0"/>
              <a:t>Approved by unanimous consent.</a:t>
            </a:r>
          </a:p>
          <a:p>
            <a:pPr>
              <a:lnSpc>
                <a:spcPct val="80000"/>
              </a:lnSpc>
            </a:pPr>
            <a:r>
              <a:rPr lang="en-US" dirty="0" smtClean="0"/>
              <a:t>CID 1402</a:t>
            </a:r>
          </a:p>
          <a:p>
            <a:pPr lvl="1">
              <a:lnSpc>
                <a:spcPct val="80000"/>
              </a:lnSpc>
            </a:pPr>
            <a:r>
              <a:rPr lang="en-US" dirty="0" smtClean="0"/>
              <a:t>Extensive discussion. Believed to be understood. Donald Eastlake will produce a submission.</a:t>
            </a:r>
          </a:p>
          <a:p>
            <a:pPr>
              <a:lnSpc>
                <a:spcPct val="80000"/>
              </a:lnSpc>
            </a:pPr>
            <a:r>
              <a:rPr lang="en-US" dirty="0" smtClean="0"/>
              <a:t>[37] Moved, </a:t>
            </a:r>
            <a:r>
              <a:rPr lang="en-US" b="0" dirty="0" smtClean="0"/>
              <a:t>to approve all the comment resolutions in 11-17/0025r1 </a:t>
            </a:r>
            <a:r>
              <a:rPr lang="en-US" b="0" dirty="0" smtClean="0"/>
              <a:t>for LB227 with Ad Hoc Status set to </a:t>
            </a:r>
            <a:r>
              <a:rPr lang="en-US" b="0" dirty="0" smtClean="0"/>
              <a:t>Ready for Motion.</a:t>
            </a:r>
            <a:endParaRPr lang="en-US"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p>
        </p:txBody>
      </p:sp>
    </p:spTree>
    <p:extLst>
      <p:ext uri="{BB962C8B-B14F-4D97-AF65-F5344CB8AC3E}">
        <p14:creationId xmlns:p14="http://schemas.microsoft.com/office/powerpoint/2010/main" val="2925896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Agreement to Accept CID 1445, to be motioned later.</a:t>
            </a:r>
            <a:endParaRPr lang="en-US" b="0" dirty="0" smtClean="0"/>
          </a:p>
          <a:p>
            <a:pPr>
              <a:lnSpc>
                <a:spcPct val="80000"/>
              </a:lnSpc>
            </a:pPr>
            <a:r>
              <a:rPr lang="en-US" dirty="0" smtClean="0"/>
              <a:t>Recess </a:t>
            </a:r>
            <a:r>
              <a:rPr lang="en-US" dirty="0"/>
              <a:t>until 16:00 </a:t>
            </a:r>
            <a:r>
              <a:rPr lang="en-US" dirty="0" smtClean="0"/>
              <a:t>today</a:t>
            </a:r>
            <a:r>
              <a:rPr lang="en-US" dirty="0" smtClean="0"/>
              <a:t>.</a:t>
            </a:r>
          </a:p>
          <a:p>
            <a:pPr>
              <a:lnSpc>
                <a:spcPct val="80000"/>
              </a:lnSpc>
            </a:pPr>
            <a:r>
              <a:rPr lang="en-US" sz="2000" b="0" dirty="0" smtClean="0"/>
              <a:t>[After the above session 11-17/0025r2 was created and uploaded with an updated comment resolution spreadsheet incorporating the changes during the session.]</a:t>
            </a:r>
            <a:endParaRPr lang="en-US" sz="2000" b="0" dirty="0"/>
          </a:p>
        </p:txBody>
      </p:sp>
    </p:spTree>
    <p:extLst>
      <p:ext uri="{BB962C8B-B14F-4D97-AF65-F5344CB8AC3E}">
        <p14:creationId xmlns:p14="http://schemas.microsoft.com/office/powerpoint/2010/main" val="5276456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GLK-GCR</a:t>
            </a:r>
            <a:endParaRPr lang="en-US" b="0" dirty="0" smtClean="0"/>
          </a:p>
          <a:p>
            <a:pPr>
              <a:lnSpc>
                <a:spcPct val="80000"/>
              </a:lnSpc>
            </a:pPr>
            <a:r>
              <a:rPr lang="en-US" dirty="0" smtClean="0"/>
              <a:t>Recess </a:t>
            </a:r>
            <a:r>
              <a:rPr lang="en-US" dirty="0"/>
              <a:t>until 16:00 tomorrow</a:t>
            </a:r>
            <a:r>
              <a:rPr lang="en-US" dirty="0" smtClean="0"/>
              <a:t>.</a:t>
            </a:r>
            <a:endParaRPr lang="en-US" dirty="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b="0" dirty="0" smtClean="0"/>
              <a:t>Discussion </a:t>
            </a:r>
            <a:r>
              <a:rPr lang="en-US" b="0" dirty="0"/>
              <a:t>of agenda for Thursday morning</a:t>
            </a:r>
          </a:p>
          <a:p>
            <a:pPr lvl="1">
              <a:lnSpc>
                <a:spcPct val="80000"/>
              </a:lnSpc>
            </a:pPr>
            <a:r>
              <a:rPr lang="en-US" dirty="0"/>
              <a:t>Joint meeting</a:t>
            </a:r>
          </a:p>
          <a:p>
            <a:pPr lvl="1">
              <a:lnSpc>
                <a:spcPct val="80000"/>
              </a:lnSpc>
            </a:pPr>
            <a:r>
              <a:rPr lang="en-US" dirty="0" smtClean="0"/>
              <a:t>Teleconferences Jan 30, Feb 13, 20, 27 Mondays at 10am?</a:t>
            </a:r>
            <a:endParaRPr lang="en-US" dirty="0"/>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t>
            </a:r>
            <a:r>
              <a:rPr lang="en-US" dirty="0" smtClean="0"/>
              <a:t>ARC/802.1 TSN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January 30</a:t>
            </a:r>
            <a:r>
              <a:rPr lang="en-US" baseline="30000" dirty="0" smtClean="0"/>
              <a:t>th,</a:t>
            </a:r>
            <a:r>
              <a:rPr lang="en-US" dirty="0" smtClean="0"/>
              <a:t> February 13</a:t>
            </a:r>
            <a:r>
              <a:rPr lang="en-US" baseline="30000" dirty="0" smtClean="0"/>
              <a:t>th</a:t>
            </a:r>
            <a:r>
              <a:rPr lang="en-US" dirty="0" smtClean="0"/>
              <a:t>, 20</a:t>
            </a:r>
            <a:r>
              <a:rPr lang="en-US" baseline="30000" dirty="0" smtClean="0"/>
              <a:t>th</a:t>
            </a:r>
            <a:r>
              <a:rPr lang="en-US" dirty="0" smtClean="0"/>
              <a:t>, and 27</a:t>
            </a:r>
            <a:r>
              <a:rPr lang="en-US" baseline="30000" dirty="0" smtClean="0"/>
              <a:t>th</a:t>
            </a:r>
            <a:r>
              <a:rPr lang="en-US" dirty="0" smtClean="0"/>
              <a:t> at </a:t>
            </a:r>
            <a:r>
              <a:rPr lang="en-US" dirty="0" smtClean="0"/>
              <a:t>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a:t>
            </a:r>
            <a:r>
              <a:rPr lang="en-US" dirty="0" err="1" smtClean="0">
                <a:cs typeface="ＭＳ Ｐゴシック" charset="0"/>
              </a:rPr>
              <a:t>tbd</a:t>
            </a:r>
            <a:r>
              <a:rPr lang="en-US" dirty="0" smtClean="0">
                <a:cs typeface="ＭＳ Ｐゴシック" charset="0"/>
              </a:rPr>
              <a:t>] </a:t>
            </a:r>
            <a:r>
              <a:rPr lang="en-US" dirty="0">
                <a:cs typeface="ＭＳ Ｐゴシック" charset="0"/>
              </a:rPr>
              <a:t>Motion: </a:t>
            </a:r>
            <a:r>
              <a:rPr lang="en-US" b="0" dirty="0"/>
              <a:t>Having approved comment resolutions for all of the comments received from LB218 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a:t>
            </a:r>
            <a:r>
              <a:rPr lang="en-GB" dirty="0" smtClean="0"/>
              <a:t>:  </a:t>
            </a:r>
            <a:r>
              <a:rPr lang="en-GB" dirty="0"/>
              <a:t>Seconded</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13741807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t>
                      </a:r>
                      <a:r>
                        <a:rPr lang="en-US" sz="2000" baseline="0" dirty="0" smtClean="0"/>
                        <a:t>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a:t>
            </a:r>
            <a:r>
              <a:rPr lang="en-US" dirty="0" smtClean="0"/>
              <a:t>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121079</TotalTime>
  <Words>2721</Words>
  <Application>Microsoft Macintosh PowerPoint</Application>
  <PresentationFormat>On-screen Show (4:3)</PresentationFormat>
  <Paragraphs>375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10:30 – 12:30, Ivy 1&amp;2</vt:lpstr>
      <vt:lpstr>Tuesday, 17 January2016 10:30 – 12:30, Ivy 1&amp;2</vt:lpstr>
      <vt:lpstr>Tuesday, 17 January2016 16:00 – 18:00, Ivy 1&amp;2</vt:lpstr>
      <vt:lpstr>Wednesday, 18 January 2016 16:00 – 18:00, Ivy 1&amp;2</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1387</cp:revision>
  <cp:lastPrinted>2016-06-15T02:09:12Z</cp:lastPrinted>
  <dcterms:created xsi:type="dcterms:W3CDTF">2006-12-04T03:46:13Z</dcterms:created>
  <dcterms:modified xsi:type="dcterms:W3CDTF">2017-01-17T19:21:01Z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