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5" r:id="rId15"/>
    <p:sldId id="587" r:id="rId16"/>
    <p:sldId id="430" r:id="rId17"/>
    <p:sldId id="589" r:id="rId18"/>
    <p:sldId id="562" r:id="rId19"/>
    <p:sldId id="590" r:id="rId20"/>
    <p:sldId id="39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103" d="100"/>
          <a:sy n="103" d="100"/>
        </p:scale>
        <p:origin x="-528"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P802.11-16/1586r2</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20</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P802.11-16/1586r2</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P802.11-16/1586r2</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P802.11-16/1586r2</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a:t>
            </a:r>
            <a:r>
              <a:rPr lang="en-US" dirty="0" smtClean="0">
                <a:latin typeface="Arial" charset="0"/>
                <a:cs typeface="Arial" charset="0"/>
              </a:rPr>
              <a:t>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a:t>
            </a:r>
            <a:r>
              <a:rPr lang="en-US" dirty="0" smtClean="0"/>
              <a:t>today.</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tomorrow</a:t>
            </a:r>
            <a:r>
              <a:rPr lang="en-US" dirty="0" smtClean="0"/>
              <a:t>.</a:t>
            </a:r>
            <a:endParaRPr lang="en-US" dirty="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a:t>Teleconferences</a:t>
            </a:r>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/ARC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TBD at 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r>
              <a:rPr lang="en-US" dirty="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20</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30349843"/>
              </p:ext>
            </p:extLst>
          </p:nvPr>
        </p:nvGraphicFramePr>
        <p:xfrm>
          <a:off x="762000" y="2383421"/>
          <a:ext cx="7696199" cy="3126929"/>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a:t>
            </a:r>
            <a:r>
              <a:rPr lang="en-US" dirty="0" smtClean="0">
                <a:latin typeface="Arial" charset="0"/>
                <a:cs typeface="Arial" charset="0"/>
              </a:rPr>
              <a:t>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Moved:    Seconded:</a:t>
            </a:r>
          </a:p>
          <a:p>
            <a:pPr lvl="1">
              <a:lnSpc>
                <a:spcPct val="80000"/>
              </a:lnSpc>
            </a:pPr>
            <a:r>
              <a:rPr lang="en-US" dirty="0" smtClean="0"/>
              <a:t>Yes:    No:    Abstain:</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Moved</a:t>
            </a:r>
            <a:r>
              <a:rPr lang="en-US" dirty="0"/>
              <a:t>:    Seconded:</a:t>
            </a:r>
          </a:p>
          <a:p>
            <a:pPr lvl="1">
              <a:lnSpc>
                <a:spcPct val="80000"/>
              </a:lnSpc>
            </a:pPr>
            <a:r>
              <a:rPr lang="en-US" dirty="0"/>
              <a:t>Yes:    No:    Abstain:</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a:t>
            </a:r>
            <a:r>
              <a:rPr lang="en-US" dirty="0"/>
              <a:t>tomorrow</a:t>
            </a:r>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119586</TotalTime>
  <Words>2263</Words>
  <Application>Microsoft Macintosh PowerPoint</Application>
  <PresentationFormat>On-screen Show (4:3)</PresentationFormat>
  <Paragraphs>327</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16:00 – 18:00, Ivy 1&amp;2</vt:lpstr>
      <vt:lpstr>Wednesday, 18 January 2016 16:00 – 18:00, Ivy 1&amp;2</vt:lpstr>
      <vt:lpstr>Thursday, 19 January 2016 08:00 – 10:00, Grand Ballroom II</vt:lpstr>
      <vt:lpstr>Thursday, 19 January 2016 08:00 – 10:00,Grand Ballroom II</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1373</cp:revision>
  <cp:lastPrinted>2016-06-15T02:09:12Z</cp:lastPrinted>
  <dcterms:created xsi:type="dcterms:W3CDTF">2006-12-04T03:46:13Z</dcterms:created>
  <dcterms:modified xsi:type="dcterms:W3CDTF">2017-01-15T23:55:12Z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