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360" r:id="rId4"/>
    <p:sldId id="275" r:id="rId5"/>
    <p:sldId id="382" r:id="rId6"/>
    <p:sldId id="460" r:id="rId7"/>
    <p:sldId id="468" r:id="rId8"/>
    <p:sldId id="446" r:id="rId9"/>
    <p:sldId id="465" r:id="rId10"/>
    <p:sldId id="451" r:id="rId11"/>
    <p:sldId id="464" r:id="rId12"/>
    <p:sldId id="466" r:id="rId13"/>
    <p:sldId id="461" r:id="rId14"/>
    <p:sldId id="467" r:id="rId15"/>
    <p:sldId id="459" r:id="rId16"/>
    <p:sldId id="301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2" autoAdjust="0"/>
    <p:restoredTop sz="97869" autoAdjust="0"/>
  </p:normalViewPr>
  <p:slideViewPr>
    <p:cSldViewPr>
      <p:cViewPr>
        <p:scale>
          <a:sx n="80" d="100"/>
          <a:sy n="80" d="100"/>
        </p:scale>
        <p:origin x="-71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802.11-16/1580r0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802.11-16/1580r0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802.11-16/1580r0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4" y="96075"/>
            <a:ext cx="1198983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7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802.11-16/1580r0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802.11-16/1580r0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10-02-AANI-reply-to-liaison-from-3gpp-ran2-on-estimated-throughput-11-16-1384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2017-01-19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28979"/>
              </p:ext>
            </p:extLst>
          </p:nvPr>
        </p:nvGraphicFramePr>
        <p:xfrm>
          <a:off x="534988" y="2316163"/>
          <a:ext cx="7540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" name="Document" r:id="rId4" imgW="8540406" imgH="2836102" progId="Word.Document.8">
                  <p:embed/>
                </p:oleObj>
              </mc:Choice>
              <mc:Fallback>
                <p:oleObj name="Document" r:id="rId4" imgW="8540406" imgH="28361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5406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 new standards to ISO/IEC 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  <a:r>
              <a:rPr lang="en-AU" dirty="0" smtClean="0"/>
              <a:t>: </a:t>
            </a:r>
            <a:r>
              <a:rPr lang="en-AU" sz="2400" b="1" dirty="0" smtClean="0"/>
              <a:t>IEEE </a:t>
            </a:r>
            <a:r>
              <a:rPr lang="en-AU" sz="2400" b="1" dirty="0"/>
              <a:t>802.11 WG approves the submission </a:t>
            </a:r>
            <a:r>
              <a:rPr lang="en-AU" sz="2400" b="1" dirty="0" smtClean="0"/>
              <a:t>of </a:t>
            </a:r>
          </a:p>
          <a:p>
            <a:pPr lvl="2"/>
            <a:r>
              <a:rPr lang="en-AU" sz="2200" b="1" dirty="0" smtClean="0"/>
              <a:t>IEEE </a:t>
            </a:r>
            <a:r>
              <a:rPr lang="en-AU" sz="2200" b="1" dirty="0"/>
              <a:t>802.11-2016, </a:t>
            </a:r>
            <a:endParaRPr lang="en-AU" sz="2200" b="1" dirty="0" smtClean="0"/>
          </a:p>
          <a:p>
            <a:pPr lvl="2"/>
            <a:r>
              <a:rPr lang="en-AU" sz="2200" b="1" dirty="0" smtClean="0"/>
              <a:t>IEEE </a:t>
            </a:r>
            <a:r>
              <a:rPr lang="en-AU" sz="2200" b="1" dirty="0"/>
              <a:t>802.11ai-2016 and </a:t>
            </a:r>
            <a:endParaRPr lang="en-AU" sz="2200" b="1" dirty="0" smtClean="0"/>
          </a:p>
          <a:p>
            <a:pPr lvl="2"/>
            <a:r>
              <a:rPr lang="en-AU" sz="2200" b="1" dirty="0" smtClean="0"/>
              <a:t>IEEE </a:t>
            </a:r>
            <a:r>
              <a:rPr lang="en-AU" sz="2200" b="1" dirty="0"/>
              <a:t>802.11ah-2016 </a:t>
            </a:r>
            <a:r>
              <a:rPr lang="en-AU" sz="2200" b="1" dirty="0" smtClean="0"/>
              <a:t>(upon publication)</a:t>
            </a:r>
          </a:p>
          <a:p>
            <a:pPr marL="457200" lvl="1" indent="0">
              <a:buNone/>
            </a:pPr>
            <a:r>
              <a:rPr lang="en-AU" sz="2400" b="1" dirty="0" smtClean="0"/>
              <a:t>to </a:t>
            </a:r>
            <a:r>
              <a:rPr lang="en-AU" sz="2400" b="1" dirty="0"/>
              <a:t>ISO/IEC JTC1 for ratification as ISO/IEC/IEEE international standards under the PSDO agreement</a:t>
            </a:r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Peter Yee</a:t>
            </a:r>
          </a:p>
          <a:p>
            <a:r>
              <a:rPr lang="en-AU" dirty="0"/>
              <a:t>Seconded: </a:t>
            </a:r>
          </a:p>
          <a:p>
            <a:r>
              <a:rPr lang="en-AU" dirty="0"/>
              <a:t>Result: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42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P802.11aq to ISO 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Liaise the </a:t>
            </a:r>
            <a:r>
              <a:rPr lang="en-GB" dirty="0"/>
              <a:t>following </a:t>
            </a:r>
            <a:r>
              <a:rPr lang="en-GB" dirty="0" smtClean="0"/>
              <a:t>draft </a:t>
            </a:r>
            <a:r>
              <a:rPr lang="en-GB" dirty="0"/>
              <a:t>to ISO/IEC JTC1/SC6 under the PSDO </a:t>
            </a:r>
            <a:r>
              <a:rPr lang="en-GB" dirty="0" smtClean="0"/>
              <a:t>agreement</a:t>
            </a:r>
          </a:p>
          <a:p>
            <a:pPr lvl="1"/>
            <a:r>
              <a:rPr lang="en-AU" sz="2400" dirty="0" smtClean="0"/>
              <a:t>P802.11aq D7.0 </a:t>
            </a:r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Peter Yee</a:t>
            </a:r>
          </a:p>
          <a:p>
            <a:r>
              <a:rPr lang="en-AU" dirty="0"/>
              <a:t>Seconded:</a:t>
            </a:r>
          </a:p>
          <a:p>
            <a:r>
              <a:rPr lang="en-AU" dirty="0"/>
              <a:t>Result: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77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r>
              <a:rPr lang="en-US" dirty="0" smtClean="0"/>
              <a:t> Working Group LB D5.0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</a:t>
            </a:r>
            <a:r>
              <a:rPr lang="en-US" dirty="0" smtClean="0"/>
              <a:t>LB226 </a:t>
            </a:r>
            <a:r>
              <a:rPr lang="en-US" dirty="0"/>
              <a:t>on </a:t>
            </a:r>
            <a:r>
              <a:rPr lang="en-US" dirty="0" err="1" smtClean="0"/>
              <a:t>TGaj</a:t>
            </a:r>
            <a:r>
              <a:rPr lang="en-US" dirty="0" smtClean="0"/>
              <a:t> Draft D4.0 </a:t>
            </a:r>
            <a:r>
              <a:rPr lang="en-US" dirty="0"/>
              <a:t>as contained in document </a:t>
            </a:r>
            <a:r>
              <a:rPr lang="en-US" altLang="en-US" dirty="0" smtClean="0"/>
              <a:t>11-17/0158r1</a:t>
            </a:r>
            <a:r>
              <a:rPr lang="en-US" dirty="0" smtClean="0"/>
              <a:t>,</a:t>
            </a:r>
            <a:endParaRPr lang="en-US" dirty="0"/>
          </a:p>
          <a:p>
            <a:pPr lvl="1"/>
            <a:r>
              <a:rPr lang="en-US" dirty="0"/>
              <a:t>Instruct the editor to prepare Draft </a:t>
            </a:r>
            <a:r>
              <a:rPr lang="en-US" dirty="0" smtClean="0"/>
              <a:t>D5.0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US" dirty="0"/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 smtClean="0"/>
              <a:t>TGaj</a:t>
            </a:r>
            <a:r>
              <a:rPr lang="en-US" dirty="0" smtClean="0"/>
              <a:t> Draft_D5.0 </a:t>
            </a:r>
            <a:r>
              <a:rPr lang="en-US" dirty="0"/>
              <a:t>be forwarded to Sponsor Ballot?”</a:t>
            </a:r>
          </a:p>
          <a:p>
            <a:r>
              <a:rPr lang="en-GB" dirty="0" smtClean="0"/>
              <a:t>Moved: </a:t>
            </a:r>
            <a:r>
              <a:rPr lang="en-GB" dirty="0" err="1" smtClean="0"/>
              <a:t>Jiamin</a:t>
            </a:r>
            <a:r>
              <a:rPr lang="en-GB" dirty="0" smtClean="0"/>
              <a:t> Chen on </a:t>
            </a:r>
            <a:r>
              <a:rPr lang="en-GB" dirty="0"/>
              <a:t>behalf of </a:t>
            </a:r>
            <a:r>
              <a:rPr lang="en-US" dirty="0" err="1" smtClean="0"/>
              <a:t>TGaj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Result:</a:t>
            </a:r>
          </a:p>
          <a:p>
            <a:r>
              <a:rPr lang="en-GB" sz="2000" dirty="0" smtClean="0"/>
              <a:t>TG </a:t>
            </a:r>
            <a:r>
              <a:rPr lang="en-GB" sz="2000" dirty="0"/>
              <a:t>vote: </a:t>
            </a:r>
            <a:r>
              <a:rPr lang="en-GB" sz="2000" dirty="0" smtClean="0"/>
              <a:t>Moved: Haiming Wang Seconded: </a:t>
            </a:r>
            <a:r>
              <a:rPr lang="en-GB" sz="2000" dirty="0" err="1" smtClean="0"/>
              <a:t>Dejian</a:t>
            </a:r>
            <a:r>
              <a:rPr lang="en-GB" sz="2000" dirty="0" smtClean="0"/>
              <a:t> Li Result: 5-0-0</a:t>
            </a:r>
            <a:endParaRPr lang="en-US" sz="2000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4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GB" altLang="en-US" dirty="0"/>
              <a:t>Authorize </a:t>
            </a:r>
            <a:r>
              <a:rPr lang="en-GB" altLang="en-US" dirty="0" err="1"/>
              <a:t>TGax</a:t>
            </a:r>
            <a:r>
              <a:rPr lang="en-GB" altLang="en-US" dirty="0"/>
              <a:t> to hold an ad-hoc meeting on March 8-10  in San Diego, for the purpose of comment resolution.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r>
              <a:rPr lang="en-GB" altLang="en-US" dirty="0" smtClean="0"/>
              <a:t>Moved </a:t>
            </a:r>
            <a:r>
              <a:rPr lang="en-GB" altLang="en-US" dirty="0"/>
              <a:t>by </a:t>
            </a:r>
            <a:r>
              <a:rPr lang="en-GB" altLang="en-US" dirty="0" smtClean="0"/>
              <a:t>Osama </a:t>
            </a:r>
            <a:r>
              <a:rPr lang="en-GB" altLang="en-US" dirty="0" err="1" smtClean="0"/>
              <a:t>Aboul-Magd</a:t>
            </a:r>
            <a:r>
              <a:rPr lang="en-GB" altLang="en-US" dirty="0" smtClean="0"/>
              <a:t> on </a:t>
            </a:r>
            <a:r>
              <a:rPr lang="en-GB" altLang="en-US" dirty="0"/>
              <a:t>behalf of </a:t>
            </a:r>
            <a:r>
              <a:rPr lang="en-GB" altLang="en-US" dirty="0" err="1" smtClean="0"/>
              <a:t>TGax</a:t>
            </a:r>
            <a:endParaRPr lang="en-US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Result</a:t>
            </a:r>
            <a:r>
              <a:rPr lang="en-GB" altLang="en-US" dirty="0"/>
              <a:t>: </a:t>
            </a:r>
          </a:p>
          <a:p>
            <a:r>
              <a:rPr lang="en-GB" altLang="en-US" dirty="0" err="1" smtClean="0"/>
              <a:t>TGax</a:t>
            </a:r>
            <a:r>
              <a:rPr lang="en-GB" altLang="en-US" dirty="0" smtClean="0"/>
              <a:t> result: Moved: Bin Tian,  Seconded: </a:t>
            </a:r>
            <a:r>
              <a:rPr lang="en-GB" altLang="en-US" dirty="0" err="1" smtClean="0"/>
              <a:t>Yasu</a:t>
            </a:r>
            <a:r>
              <a:rPr lang="en-GB" altLang="en-US" dirty="0" smtClean="0"/>
              <a:t> Inoue, Result: </a:t>
            </a:r>
            <a:r>
              <a:rPr lang="en-GB" altLang="en-US" dirty="0" smtClean="0"/>
              <a:t> 55-0-11</a:t>
            </a:r>
            <a:endParaRPr lang="en-GB" alt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717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GB" altLang="en-US" dirty="0"/>
              <a:t>Believing that the PAR contained in the document referenced below meets IEEE-SA guidelines,</a:t>
            </a:r>
            <a:endParaRPr lang="en-US" altLang="en-US" dirty="0"/>
          </a:p>
          <a:p>
            <a:r>
              <a:rPr lang="en-GB" altLang="en-US" dirty="0" smtClean="0"/>
              <a:t>Submit the revision PAR </a:t>
            </a:r>
            <a:r>
              <a:rPr lang="en-GB" altLang="en-US" dirty="0"/>
              <a:t>contained in </a:t>
            </a:r>
            <a:r>
              <a:rPr lang="en-GB" altLang="en-US" dirty="0" smtClean="0"/>
              <a:t>11-17/0004r1 </a:t>
            </a:r>
            <a:r>
              <a:rPr lang="en-GB" altLang="en-US" dirty="0"/>
              <a:t>to </a:t>
            </a:r>
            <a:r>
              <a:rPr lang="en-GB" altLang="en-US" dirty="0" smtClean="0"/>
              <a:t>the IEEE </a:t>
            </a:r>
            <a:r>
              <a:rPr lang="en-GB" altLang="en-US" dirty="0"/>
              <a:t>802 EC for approval </a:t>
            </a:r>
            <a:r>
              <a:rPr lang="en-GB" altLang="en-US" dirty="0" smtClean="0"/>
              <a:t>and forwarding to </a:t>
            </a:r>
            <a:r>
              <a:rPr lang="en-GB" altLang="en-US" dirty="0" err="1"/>
              <a:t>NesCom</a:t>
            </a:r>
            <a:r>
              <a:rPr lang="en-GB" altLang="en-US" dirty="0"/>
              <a:t>.</a:t>
            </a:r>
          </a:p>
          <a:p>
            <a:endParaRPr lang="en-GB" altLang="en-US" b="0" dirty="0"/>
          </a:p>
          <a:p>
            <a:r>
              <a:rPr lang="en-GB" altLang="en-US" dirty="0"/>
              <a:t>Moved: </a:t>
            </a:r>
            <a:r>
              <a:rPr lang="en-GB" altLang="en-US" dirty="0" smtClean="0"/>
              <a:t>Dorothy Stanley</a:t>
            </a:r>
            <a:endParaRPr lang="en-GB" altLang="en-US" dirty="0"/>
          </a:p>
          <a:p>
            <a:r>
              <a:rPr lang="en-GB" altLang="en-US" dirty="0"/>
              <a:t>Seconded: </a:t>
            </a:r>
          </a:p>
          <a:p>
            <a:r>
              <a:rPr lang="en-GB" altLang="en-US" dirty="0"/>
              <a:t>Result: 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1531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January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14210"/>
              </p:ext>
            </p:extLst>
          </p:nvPr>
        </p:nvGraphicFramePr>
        <p:xfrm>
          <a:off x="152400" y="914400"/>
          <a:ext cx="8839200" cy="4278832"/>
        </p:xfrm>
        <a:graphic>
          <a:graphicData uri="http://schemas.openxmlformats.org/drawingml/2006/table">
            <a:tbl>
              <a:tblPr/>
              <a:tblGrid>
                <a:gridCol w="2057400"/>
                <a:gridCol w="3810000"/>
                <a:gridCol w="1558227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13, Mar 6th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Mar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30, Feb 13, 20,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Feb 10, 17, 24, Mar 3,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2, 23, Mar 30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16, Mar 2, 23, Apr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Feb 15, 22, Mar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Mar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6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13, Mar 6, Apr 10, May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TBA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7674" y="5705311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Seconded:    Result: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Minyoung Park as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/>
              <a:t>chair.</a:t>
            </a:r>
          </a:p>
          <a:p>
            <a:pPr lvl="0"/>
            <a:endParaRPr lang="en-US" dirty="0"/>
          </a:p>
          <a:p>
            <a:pPr lvl="0"/>
            <a:r>
              <a:rPr lang="en-GB" dirty="0"/>
              <a:t>Moved: 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</a:t>
            </a:r>
            <a:endParaRPr lang="en-US" dirty="0"/>
          </a:p>
          <a:p>
            <a:pPr lvl="0"/>
            <a:r>
              <a:rPr lang="en-GB" dirty="0"/>
              <a:t>Result: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i="1" dirty="0"/>
              <a:t>From </a:t>
            </a:r>
            <a:r>
              <a:rPr lang="en-US" i="1" dirty="0" smtClean="0"/>
              <a:t>11-14-629r16, </a:t>
            </a:r>
            <a:r>
              <a:rPr lang="en-US" i="1" dirty="0"/>
              <a:t>section 4.2: “The TG Chair shall be appointed by the WG Chair and confirmed by a WG majority approval.”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49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Vice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Roger Marks as AANI Vice-chair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pPr lvl="0"/>
            <a:r>
              <a:rPr lang="en-GB" dirty="0"/>
              <a:t>Moved: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</a:t>
            </a:r>
            <a:endParaRPr lang="en-US" dirty="0"/>
          </a:p>
          <a:p>
            <a:pPr lvl="0"/>
            <a:r>
              <a:rPr lang="en-GB" dirty="0"/>
              <a:t>Result: 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 smtClean="0"/>
              <a:t>AANI </a:t>
            </a:r>
            <a:r>
              <a:rPr lang="en-GB" dirty="0" smtClean="0"/>
              <a:t>straw poll result</a:t>
            </a:r>
            <a:r>
              <a:rPr lang="en-GB" dirty="0" smtClean="0"/>
              <a:t>: 16-0-0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1084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2800" b="1" dirty="0">
                <a:ea typeface="+mn-ea"/>
                <a:cs typeface="+mn-cs"/>
              </a:rPr>
              <a:t>The IEEE 802.11 WG approves sending the response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11-16-1510r2</a:t>
            </a:r>
            <a:r>
              <a:rPr lang="en-AU" sz="2800" b="1" dirty="0" smtClean="0">
                <a:ea typeface="+mn-ea"/>
                <a:cs typeface="+mn-cs"/>
              </a:rPr>
              <a:t> </a:t>
            </a:r>
            <a:r>
              <a:rPr lang="en-AU" sz="2800" b="1" dirty="0">
                <a:ea typeface="+mn-ea"/>
                <a:cs typeface="+mn-cs"/>
              </a:rPr>
              <a:t>to 3GPP RAN2 in response to their liaison in 11-16-1384, granting the WG chair editorial license</a:t>
            </a:r>
          </a:p>
          <a:p>
            <a:r>
              <a:rPr lang="en-AU" sz="2800" b="1" dirty="0"/>
              <a:t>Moved</a:t>
            </a:r>
            <a:r>
              <a:rPr lang="en-AU" sz="2800" b="1" dirty="0" smtClean="0"/>
              <a:t>: Joseph Levy</a:t>
            </a:r>
            <a:endParaRPr lang="en-AU" sz="2800" b="1" dirty="0"/>
          </a:p>
          <a:p>
            <a:r>
              <a:rPr lang="en-AU" sz="2800" b="1" dirty="0"/>
              <a:t>Seconded</a:t>
            </a:r>
            <a:r>
              <a:rPr lang="en-AU" sz="2800" b="1" dirty="0" smtClean="0"/>
              <a:t>: </a:t>
            </a:r>
            <a:endParaRPr lang="en-AU" sz="2800" b="1" dirty="0"/>
          </a:p>
          <a:p>
            <a:r>
              <a:rPr lang="en-AU" sz="2800" b="1" dirty="0"/>
              <a:t>Result</a:t>
            </a:r>
            <a:r>
              <a:rPr lang="en-AU" sz="2800" b="1" dirty="0" smtClean="0"/>
              <a:t>:</a:t>
            </a:r>
          </a:p>
          <a:p>
            <a:endParaRPr lang="en-AU" b="1" dirty="0" smtClean="0"/>
          </a:p>
          <a:p>
            <a:r>
              <a:rPr lang="en-AU" b="1" dirty="0" smtClean="0"/>
              <a:t>AANI Straw Poll result: 20-0-2</a:t>
            </a:r>
            <a:endParaRPr lang="en-AU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37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 TSG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058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2800" b="1" dirty="0">
                <a:ea typeface="+mn-ea"/>
                <a:cs typeface="+mn-cs"/>
              </a:rPr>
              <a:t>The IEEE 802.11 WG approves sending the response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11-16-1573r3</a:t>
            </a:r>
            <a:r>
              <a:rPr lang="en-AU" sz="2800" b="1" dirty="0" smtClean="0">
                <a:ea typeface="+mn-ea"/>
                <a:cs typeface="+mn-cs"/>
              </a:rPr>
              <a:t> </a:t>
            </a:r>
            <a:r>
              <a:rPr lang="en-AU" sz="2800" b="1" dirty="0">
                <a:ea typeface="+mn-ea"/>
                <a:cs typeface="+mn-cs"/>
              </a:rPr>
              <a:t>to 3GPP </a:t>
            </a:r>
            <a:r>
              <a:rPr lang="en-AU" sz="2800" b="1" dirty="0" smtClean="0">
                <a:ea typeface="+mn-ea"/>
                <a:cs typeface="+mn-cs"/>
              </a:rPr>
              <a:t>RAN TSG </a:t>
            </a:r>
            <a:r>
              <a:rPr lang="en-AU" sz="2800" b="1" dirty="0">
                <a:ea typeface="+mn-ea"/>
                <a:cs typeface="+mn-cs"/>
              </a:rPr>
              <a:t>in </a:t>
            </a:r>
            <a:r>
              <a:rPr lang="en-AU" sz="2800" b="1" dirty="0" smtClean="0">
                <a:ea typeface="+mn-ea"/>
                <a:cs typeface="+mn-cs"/>
              </a:rPr>
              <a:t>response to their actions related to the IEEE 802.11 liaison in 11-16-1101, </a:t>
            </a:r>
            <a:r>
              <a:rPr lang="en-AU" sz="2800" b="1" dirty="0">
                <a:ea typeface="+mn-ea"/>
                <a:cs typeface="+mn-cs"/>
              </a:rPr>
              <a:t>granting the WG chair editorial license</a:t>
            </a:r>
          </a:p>
          <a:p>
            <a:r>
              <a:rPr lang="en-AU" sz="2800" b="1" dirty="0"/>
              <a:t>Moved</a:t>
            </a:r>
            <a:r>
              <a:rPr lang="en-AU" sz="2800" b="1" dirty="0" smtClean="0"/>
              <a:t>: Joseph Levy</a:t>
            </a:r>
            <a:endParaRPr lang="en-AU" sz="2800" b="1" dirty="0"/>
          </a:p>
          <a:p>
            <a:r>
              <a:rPr lang="en-AU" sz="2800" b="1" dirty="0"/>
              <a:t>Seconded</a:t>
            </a:r>
            <a:r>
              <a:rPr lang="en-AU" sz="2800" b="1" dirty="0" smtClean="0"/>
              <a:t>: </a:t>
            </a:r>
            <a:endParaRPr lang="en-AU" sz="2800" b="1" dirty="0"/>
          </a:p>
          <a:p>
            <a:r>
              <a:rPr lang="en-AU" sz="2800" b="1" dirty="0"/>
              <a:t>Result</a:t>
            </a:r>
            <a:r>
              <a:rPr lang="en-AU" sz="2800" b="1" dirty="0" smtClean="0"/>
              <a:t>:</a:t>
            </a:r>
          </a:p>
          <a:p>
            <a:r>
              <a:rPr lang="en-AU" sz="2000" b="1" dirty="0" smtClean="0"/>
              <a:t>AANI </a:t>
            </a:r>
            <a:r>
              <a:rPr lang="en-AU" sz="2000" dirty="0" smtClean="0"/>
              <a:t>Motion Moved:  Paul Nikolich Seconded: Stephen McCann R</a:t>
            </a:r>
            <a:r>
              <a:rPr lang="en-AU" sz="2000" b="1" dirty="0" smtClean="0"/>
              <a:t>esult: 16-0-3 </a:t>
            </a:r>
            <a:endParaRPr lang="en-AU" sz="2000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510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110500</TotalTime>
  <Words>1005</Words>
  <Application>Microsoft Office PowerPoint</Application>
  <PresentationFormat>On-screen Show (4:3)</PresentationFormat>
  <Paragraphs>253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Document</vt:lpstr>
      <vt:lpstr>802.11 January 2017 WG Motions</vt:lpstr>
      <vt:lpstr>Abstract</vt:lpstr>
      <vt:lpstr>Wednesday</vt:lpstr>
      <vt:lpstr>Friday</vt:lpstr>
      <vt:lpstr>PowerPoint Presentation</vt:lpstr>
      <vt:lpstr>TGba Chair Confirmation</vt:lpstr>
      <vt:lpstr>AANI Vice Chair Confirmation</vt:lpstr>
      <vt:lpstr>Liaison response to 3GPP RAN2</vt:lpstr>
      <vt:lpstr>Liaison response to 3GPP RAN TSG</vt:lpstr>
      <vt:lpstr>Submit new standards to ISO/IEC JTC1</vt:lpstr>
      <vt:lpstr>Liaise P802.11aq to ISO IEC/JTC1</vt:lpstr>
      <vt:lpstr>TGaj Working Group LB D5.0</vt:lpstr>
      <vt:lpstr>TGax ad-hoc</vt:lpstr>
      <vt:lpstr>Revision PAR</vt:lpstr>
      <vt:lpstr>Friday – EC Motions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2016 IEEE 802.11 WG motions</cp:keywords>
  <cp:lastModifiedBy>Dorothy Stanley</cp:lastModifiedBy>
  <cp:revision>2227</cp:revision>
  <cp:lastPrinted>1998-02-10T13:28:06Z</cp:lastPrinted>
  <dcterms:created xsi:type="dcterms:W3CDTF">1998-02-10T13:07:52Z</dcterms:created>
  <dcterms:modified xsi:type="dcterms:W3CDTF">2017-01-20T02:25:25Z</dcterms:modified>
</cp:coreProperties>
</file>