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346" r:id="rId3"/>
    <p:sldId id="347" r:id="rId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9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3379"/>
            <a:ext cx="326679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802.11-16/1549r1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4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PDED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Ad Hoc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November 2016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11 Nov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PDED ad hoc achieved its goals this week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IEEE 802.11 PDED </a:t>
            </a:r>
            <a:r>
              <a:rPr lang="en-AU" dirty="0" smtClean="0"/>
              <a:t>achievements in San Antonio in Nov 2016</a:t>
            </a:r>
          </a:p>
          <a:p>
            <a:pPr lvl="1"/>
            <a:r>
              <a:rPr lang="en-AU" dirty="0" smtClean="0"/>
              <a:t>Approved liaison to 3GPP RAN1 in response to their request for future 802.11 PHYs to adopt ED = -72dBm </a:t>
            </a:r>
          </a:p>
          <a:p>
            <a:pPr lvl="2"/>
            <a:r>
              <a:rPr lang="en-AU" dirty="0" smtClean="0"/>
              <a:t>See </a:t>
            </a:r>
            <a:r>
              <a:rPr lang="en-AU" dirty="0">
                <a:hlinkClick r:id="rId2"/>
              </a:rPr>
              <a:t>11-16-1493-04</a:t>
            </a:r>
            <a:r>
              <a:rPr lang="en-GB" dirty="0"/>
              <a:t> </a:t>
            </a:r>
            <a:endParaRPr lang="en-GB" dirty="0" smtClean="0"/>
          </a:p>
          <a:p>
            <a:pPr lvl="2"/>
            <a:r>
              <a:rPr lang="en-GB" dirty="0" smtClean="0"/>
              <a:t>Note: this LS will now be approved by IEEE 802 EC</a:t>
            </a:r>
          </a:p>
          <a:p>
            <a:pPr lvl="1"/>
            <a:r>
              <a:rPr lang="en-AU" dirty="0" smtClean="0"/>
              <a:t>Agreed to continue </a:t>
            </a:r>
            <a:r>
              <a:rPr lang="en-AU" dirty="0"/>
              <a:t>IEEE 802.11 PDED </a:t>
            </a:r>
            <a:r>
              <a:rPr lang="en-AU" dirty="0" smtClean="0"/>
              <a:t>ad hoc in short term to:</a:t>
            </a:r>
          </a:p>
          <a:p>
            <a:pPr lvl="2"/>
            <a:r>
              <a:rPr lang="en-AU" dirty="0" smtClean="0"/>
              <a:t>Address any reply from 3GPP RAN1</a:t>
            </a:r>
          </a:p>
          <a:p>
            <a:pPr lvl="2"/>
            <a:r>
              <a:rPr lang="en-AU" dirty="0" smtClean="0"/>
              <a:t>Develop further data (based on simulation and testing?) for future LS’s</a:t>
            </a:r>
          </a:p>
          <a:p>
            <a:pPr lvl="2"/>
            <a:r>
              <a:rPr lang="en-AU" dirty="0" smtClean="0"/>
              <a:t>Address the question of ED threshold in EN 301 893 that applies to 802.11ax </a:t>
            </a:r>
          </a:p>
          <a:p>
            <a:pPr lvl="1"/>
            <a:r>
              <a:rPr lang="en-AU" dirty="0" smtClean="0"/>
              <a:t>Agreed to respond to LS (</a:t>
            </a:r>
            <a:r>
              <a:rPr lang="en-AU" u="sng" dirty="0" smtClean="0"/>
              <a:t>16-11-1343</a:t>
            </a:r>
            <a:r>
              <a:rPr lang="en-AU" dirty="0" smtClean="0"/>
              <a:t>) from 3GPP RAN1 by asking the 802.11 WG Chair to respond informally to 3GPP RAN1 Chair, noting:</a:t>
            </a:r>
          </a:p>
          <a:p>
            <a:pPr lvl="2"/>
            <a:r>
              <a:rPr lang="en-AU" dirty="0" smtClean="0"/>
              <a:t>The LS was received</a:t>
            </a:r>
          </a:p>
          <a:p>
            <a:pPr lvl="2"/>
            <a:r>
              <a:rPr lang="en-AU" dirty="0" smtClean="0"/>
              <a:t>The issues are important and so timely resolution is also important</a:t>
            </a:r>
          </a:p>
          <a:p>
            <a:pPr lvl="2"/>
            <a:r>
              <a:rPr lang="en-AU" dirty="0" smtClean="0"/>
              <a:t>The WG looks forward to </a:t>
            </a:r>
            <a:r>
              <a:rPr lang="en-AU" dirty="0"/>
              <a:t>3GPP </a:t>
            </a:r>
            <a:r>
              <a:rPr lang="en-AU" dirty="0" smtClean="0"/>
              <a:t>RAN1’s response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5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802.11 PDED ad hoc will continue its work until at least the Atlanta meeting in Jan 2017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IEEE 802.11 PDED </a:t>
            </a:r>
            <a:r>
              <a:rPr lang="en-AU" dirty="0" smtClean="0"/>
              <a:t>plans in Atlanta in Jan 2017</a:t>
            </a:r>
          </a:p>
          <a:p>
            <a:pPr lvl="1"/>
            <a:r>
              <a:rPr lang="en-AU" dirty="0" smtClean="0"/>
              <a:t>Use e-mail reflector for discussions and to encourage work</a:t>
            </a:r>
          </a:p>
          <a:p>
            <a:pPr lvl="2"/>
            <a:r>
              <a:rPr lang="en-AU" dirty="0" smtClean="0"/>
              <a:t>It is hoped that members will contribute more simulations</a:t>
            </a:r>
          </a:p>
          <a:p>
            <a:pPr lvl="1"/>
            <a:r>
              <a:rPr lang="en-AU" dirty="0" smtClean="0"/>
              <a:t>Hold one or more teleconferences as required</a:t>
            </a:r>
          </a:p>
          <a:p>
            <a:pPr lvl="2"/>
            <a:r>
              <a:rPr lang="en-AU" dirty="0" smtClean="0"/>
              <a:t>Will be called with 10 days notice</a:t>
            </a:r>
          </a:p>
          <a:p>
            <a:pPr lvl="2"/>
            <a:r>
              <a:rPr lang="en-AU" dirty="0" smtClean="0"/>
              <a:t>Christmas might limit opportunities</a:t>
            </a:r>
          </a:p>
          <a:p>
            <a:pPr lvl="1"/>
            <a:r>
              <a:rPr lang="en-AU" dirty="0" smtClean="0"/>
              <a:t>Hold two sessions in Atlanta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279</Words>
  <Application>Microsoft Office PowerPoint</Application>
  <PresentationFormat>On-screen Show (4:3)</PresentationFormat>
  <Paragraphs>43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802-11-Submission</vt:lpstr>
      <vt:lpstr>PDED Ad Hoc closing report in San Antonio in November 2016</vt:lpstr>
      <vt:lpstr>The IEEE 802.11 PDED ad hoc achieved its goals this week in San Antonio</vt:lpstr>
      <vt:lpstr>The IEEE 802.11 PDED ad hoc will continue its work until at least the Atlanta meeting in Jan 2017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2016-11-11T02:27:42Z</dcterms:modified>
</cp:coreProperties>
</file>