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608" autoAdjust="0"/>
    <p:restoredTop sz="86450" autoAdjust="0"/>
  </p:normalViewPr>
  <p:slideViewPr>
    <p:cSldViewPr>
      <p:cViewPr varScale="1">
        <p:scale>
          <a:sx n="103" d="100"/>
          <a:sy n="103" d="100"/>
        </p:scale>
        <p:origin x="1338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802.11-16/1545r0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998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37-00-0000-november-2016-closing-report.pptx" TargetMode="External"/><Relationship Id="rId2" Type="http://schemas.openxmlformats.org/officeDocument/2006/relationships/hyperlink" Target="https://mentor.ieee.org/802.24/dcn/16/24-16-0033-00-0000-november-2016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36-00-0000-sub-1-ghz-white-pape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2016-11-10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802 Interims</a:t>
            </a:r>
          </a:p>
          <a:p>
            <a:r>
              <a:rPr lang="en-US" dirty="0"/>
              <a:t>Nov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24-16-0033r0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24-16-0037r0</a:t>
            </a:r>
            <a:endParaRPr lang="en-US" dirty="0"/>
          </a:p>
          <a:p>
            <a:r>
              <a:rPr lang="en-US" dirty="0"/>
              <a:t>Minutes			24-16-0035r0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 Vertical Applications TAG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802.24.1 Smart Grid TG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Completed white paper on Sub 1 GHz wireless</a:t>
            </a:r>
          </a:p>
          <a:p>
            <a:pPr lvl="1"/>
            <a:r>
              <a:rPr lang="en-US" sz="2200" dirty="0">
                <a:hlinkClick r:id="rId2"/>
              </a:rPr>
              <a:t>Document 24-16-0036r0</a:t>
            </a:r>
            <a:endParaRPr lang="en-US" sz="2200" dirty="0"/>
          </a:p>
          <a:p>
            <a:r>
              <a:rPr lang="en-US" sz="2600" dirty="0"/>
              <a:t>Discussion on SGIP PAP2 Wireless Matrix Update</a:t>
            </a:r>
          </a:p>
          <a:p>
            <a:r>
              <a:rPr lang="en-US" sz="2800" dirty="0"/>
              <a:t>Liaison update on IEEE P2413 </a:t>
            </a:r>
            <a:r>
              <a:rPr lang="en-US" sz="2800" dirty="0" err="1"/>
              <a:t>IoT</a:t>
            </a:r>
            <a:r>
              <a:rPr lang="en-US" sz="2800" dirty="0"/>
              <a:t> Architecture</a:t>
            </a:r>
          </a:p>
          <a:p>
            <a:pPr lvl="1"/>
            <a:r>
              <a:rPr lang="en-US" sz="2400" dirty="0"/>
              <a:t>“Thin draft” to be released in 1Q 2017</a:t>
            </a:r>
          </a:p>
          <a:p>
            <a:r>
              <a:rPr lang="en-US" sz="2600"/>
              <a:t>Joint </a:t>
            </a:r>
            <a:r>
              <a:rPr lang="en-US" sz="2600" dirty="0"/>
              <a:t>Session with 802.1 for white paper on applications of IEEE 802 Time Sensitive Networking (TSN) for utilities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16684</TotalTime>
  <Words>169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Nov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835</cp:revision>
  <cp:lastPrinted>1998-02-10T13:28:06Z</cp:lastPrinted>
  <dcterms:created xsi:type="dcterms:W3CDTF">2004-12-02T14:01:45Z</dcterms:created>
  <dcterms:modified xsi:type="dcterms:W3CDTF">2016-11-10T23:37:10Z</dcterms:modified>
</cp:coreProperties>
</file>