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-74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802.11-16/1544r0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802.11-16/1544r0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802.11-16/1544r0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802.11-16/1544r0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802.11-16/1544r0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802.11-16/1544r0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16/1544r0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November Closing 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November 2016 in San Antonio, Texas.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entered the week with </a:t>
            </a:r>
            <a:r>
              <a:rPr lang="en-GB" sz="2400" dirty="0" smtClean="0"/>
              <a:t>only12 of </a:t>
            </a:r>
            <a:r>
              <a:rPr lang="en-GB" sz="2400" dirty="0"/>
              <a:t>the 346 comments from recirculation LB218 unresolved. During the week, it resolved </a:t>
            </a:r>
            <a:r>
              <a:rPr lang="en-GB" sz="2400" dirty="0" smtClean="0"/>
              <a:t>all of these 12 comments and will ask the WG to approve a re-circulation.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802.11 ARC 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An </a:t>
            </a:r>
            <a:r>
              <a:rPr lang="en-GB" sz="2400" dirty="0"/>
              <a:t>annotated agenda is in 11-16/</a:t>
            </a:r>
            <a:r>
              <a:rPr lang="en-GB" sz="2400" dirty="0" smtClean="0"/>
              <a:t>1304.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will be in 11-16/</a:t>
            </a:r>
            <a:r>
              <a:rPr lang="en-GB" sz="2400" dirty="0" smtClean="0"/>
              <a:t>1489.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72264" y="6475413"/>
            <a:ext cx="197007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1571612"/>
            <a:ext cx="7772400" cy="492922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Submissions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11-16/</a:t>
            </a:r>
            <a:r>
              <a:rPr lang="en-US" sz="2400" dirty="0" smtClean="0"/>
              <a:t>1512, “</a:t>
            </a:r>
            <a:r>
              <a:rPr lang="en-US" altLang="en-US" sz="2400" dirty="0"/>
              <a:t>GLK 802.1Q </a:t>
            </a:r>
            <a:r>
              <a:rPr lang="en-US" altLang="en-US" sz="2400" dirty="0" smtClean="0"/>
              <a:t>Bridge”, </a:t>
            </a:r>
            <a:r>
              <a:rPr lang="en-US" sz="2400" dirty="0" smtClean="0"/>
              <a:t>Mark </a:t>
            </a:r>
            <a:r>
              <a:rPr lang="en-US" sz="2400" dirty="0"/>
              <a:t>Hamilton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-16/</a:t>
            </a:r>
            <a:r>
              <a:rPr lang="en-US" sz="2400" dirty="0" smtClean="0"/>
              <a:t>1533, “</a:t>
            </a:r>
            <a:r>
              <a:rPr lang="en-GB" sz="2400" dirty="0"/>
              <a:t>LB218 Hamilton proposed comment </a:t>
            </a:r>
            <a:r>
              <a:rPr lang="en-GB" sz="2400" dirty="0" smtClean="0"/>
              <a:t>resolutions”,</a:t>
            </a:r>
            <a:r>
              <a:rPr lang="en-US" sz="2400" dirty="0" smtClean="0"/>
              <a:t> Mark Hamilton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 smtClean="0"/>
              <a:t>11</a:t>
            </a:r>
            <a:r>
              <a:rPr lang="en-US" sz="2400" dirty="0"/>
              <a:t>-16/</a:t>
            </a:r>
            <a:r>
              <a:rPr lang="en-US" sz="2400" dirty="0" smtClean="0"/>
              <a:t>1507, “Y</a:t>
            </a:r>
            <a:r>
              <a:rPr lang="en-GB" sz="2400" dirty="0" smtClean="0"/>
              <a:t>et </a:t>
            </a:r>
            <a:r>
              <a:rPr lang="en-GB" sz="2400" dirty="0"/>
              <a:t>More 11ak LB218 CIDs Assigned Donald </a:t>
            </a:r>
            <a:r>
              <a:rPr lang="en-GB" sz="2400" dirty="0" smtClean="0"/>
              <a:t>Eastlake</a:t>
            </a:r>
            <a:r>
              <a:rPr lang="en-US" sz="2400" dirty="0" smtClean="0"/>
              <a:t>”, Donald Eastlake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 dirty="0"/>
              <a:t>11-15/</a:t>
            </a:r>
            <a:r>
              <a:rPr lang="en-US" sz="2400" dirty="0" smtClean="0"/>
              <a:t>556, Comment </a:t>
            </a:r>
            <a:r>
              <a:rPr lang="en-US" sz="2400" dirty="0" err="1" smtClean="0"/>
              <a:t>Reslutions</a:t>
            </a:r>
            <a:r>
              <a:rPr lang="en-US" sz="2400" smtClean="0"/>
              <a:t>, Donald </a:t>
            </a:r>
            <a:r>
              <a:rPr lang="en-US" sz="2400" dirty="0" smtClean="0"/>
              <a:t>Eastlake </a:t>
            </a:r>
            <a:endParaRPr lang="en-US" sz="2400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1 ½ </a:t>
            </a:r>
            <a:r>
              <a:rPr lang="en-GB" sz="2400" dirty="0" smtClean="0"/>
              <a:t>hour </a:t>
            </a:r>
            <a:r>
              <a:rPr lang="en-US" sz="2400" dirty="0" smtClean="0"/>
              <a:t>(</a:t>
            </a:r>
            <a:r>
              <a:rPr lang="en-US" sz="2400" dirty="0"/>
              <a:t>except 1 hour on the 12</a:t>
            </a:r>
            <a:r>
              <a:rPr lang="en-US" sz="2400" baseline="30000" dirty="0"/>
              <a:t>th</a:t>
            </a:r>
            <a:r>
              <a:rPr lang="en-US" sz="2400" dirty="0"/>
              <a:t>) </a:t>
            </a:r>
            <a:r>
              <a:rPr lang="en-GB" sz="2400" dirty="0" smtClean="0"/>
              <a:t> </a:t>
            </a:r>
            <a:r>
              <a:rPr lang="en-GB" sz="2400" dirty="0"/>
              <a:t>teleconferences, to be joint with 802.1Qbz if mutually convenient, </a:t>
            </a:r>
            <a:r>
              <a:rPr lang="en-US" sz="2400" dirty="0" smtClean="0"/>
              <a:t>through </a:t>
            </a:r>
            <a:r>
              <a:rPr lang="en-US" sz="2400" dirty="0"/>
              <a:t>the January 2017 802.11 meeting on </a:t>
            </a:r>
            <a:r>
              <a:rPr lang="en-US" sz="2400" dirty="0" smtClean="0"/>
              <a:t>Monday 21</a:t>
            </a:r>
            <a:r>
              <a:rPr lang="en-US" sz="2400" baseline="30000" dirty="0" smtClean="0"/>
              <a:t>st</a:t>
            </a:r>
            <a:r>
              <a:rPr lang="en-US" sz="2400" dirty="0"/>
              <a:t> </a:t>
            </a:r>
            <a:r>
              <a:rPr lang="en-US" sz="2400" dirty="0" smtClean="0"/>
              <a:t>and 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November and 12</a:t>
            </a:r>
            <a:r>
              <a:rPr lang="en-US" sz="2400" baseline="30000" dirty="0" smtClean="0"/>
              <a:t>th</a:t>
            </a:r>
            <a:r>
              <a:rPr lang="en-US" sz="2400" dirty="0"/>
              <a:t> </a:t>
            </a:r>
            <a:r>
              <a:rPr lang="en-US" sz="2400" dirty="0" smtClean="0"/>
              <a:t>and 19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/>
              <a:t>December at 10am Eastern US Time</a:t>
            </a:r>
            <a:r>
              <a:rPr lang="en-US" sz="2400" dirty="0" smtClean="0"/>
              <a:t>.</a:t>
            </a:r>
            <a:r>
              <a:rPr lang="en-GB" sz="2400" dirty="0" smtClean="0"/>
              <a:t>.</a:t>
            </a: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January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Work on comments on re-</a:t>
            </a:r>
            <a:r>
              <a:rPr lang="en-GB" sz="2400" dirty="0" err="1" smtClean="0"/>
              <a:t>ciruclation</a:t>
            </a:r>
            <a:r>
              <a:rPr lang="en-GB" sz="2400" dirty="0" smtClean="0"/>
              <a:t> LB on 11ak D3.0.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Joint meeting with 802.11 ARC </a:t>
            </a:r>
            <a:r>
              <a:rPr lang="en-GB" sz="2400" dirty="0" smtClean="0"/>
              <a:t>SC.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25</TotalTime>
  <Words>349</Words>
  <Application>Microsoft Macintosh PowerPoint</Application>
  <PresentationFormat>On-screen Show (4:3)</PresentationFormat>
  <Paragraphs>52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97 - 2004 Document</vt:lpstr>
      <vt:lpstr>TGak November Closing Report </vt:lpstr>
      <vt:lpstr>TGak Closing Report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5</cp:revision>
  <cp:lastPrinted>1601-01-01T00:00:00Z</cp:lastPrinted>
  <dcterms:created xsi:type="dcterms:W3CDTF">2014-04-14T10:59:07Z</dcterms:created>
  <dcterms:modified xsi:type="dcterms:W3CDTF">2016-11-11T01:52:27Z</dcterms:modified>
</cp:coreProperties>
</file>