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 varScale="1">
        <p:scale>
          <a:sx n="82" d="100"/>
          <a:sy n="82" d="100"/>
        </p:scale>
        <p:origin x="732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November 2016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802.11-16/1540r0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22-02-0wng-agenda-for-wng-2016-11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1515-00-0wng-wng-meeting-minutes-of-2016-november-san-antonio.docx" TargetMode="External"/><Relationship Id="rId5" Type="http://schemas.openxmlformats.org/officeDocument/2006/relationships/hyperlink" Target="https://mentor.ieee.org/802.11/dcn/16/11-16-1499-01-0wng-lifi-light-communication-for-802-11.pptx" TargetMode="External"/><Relationship Id="rId4" Type="http://schemas.openxmlformats.org/officeDocument/2006/relationships/hyperlink" Target="https://mentor.ieee.org/802.11/dcn/16/11-16-1492-00-0wng-privacy-issues-in-802-11-network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November 2016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2016-11-11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61041"/>
              </p:ext>
            </p:extLst>
          </p:nvPr>
        </p:nvGraphicFramePr>
        <p:xfrm>
          <a:off x="711200" y="24511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511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2016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November 2016 in San Antonio, Texas (USA)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2016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597371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    </a:t>
            </a:r>
            <a:r>
              <a:rPr lang="en-US" altLang="en-US" sz="1400" b="0" dirty="0">
                <a:hlinkClick r:id="rId3"/>
              </a:rPr>
              <a:t>https://</a:t>
            </a:r>
            <a:r>
              <a:rPr lang="en-US" altLang="en-US" sz="1400" b="0" dirty="0" smtClean="0">
                <a:hlinkClick r:id="rId3"/>
              </a:rPr>
              <a:t>mentor.ieee.org/802.11/dcn/16/11-16-1322-02-0wng-agenda-for-wng-2016-11.ppt</a:t>
            </a:r>
            <a:r>
              <a:rPr lang="en-US" altLang="en-US" sz="1400" b="0" dirty="0" smtClean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Presentations at November 2016 meeting</a:t>
            </a:r>
            <a:endParaRPr lang="en-GB" altLang="en-US" sz="1800" dirty="0"/>
          </a:p>
          <a:p>
            <a:pPr marL="1200150" lvl="2" indent="-457200">
              <a:spcBef>
                <a:spcPts val="0"/>
              </a:spcBef>
            </a:pPr>
            <a:r>
              <a:rPr lang="en-GB" altLang="en-US" sz="2000" dirty="0" smtClean="0">
                <a:solidFill>
                  <a:srgbClr val="000000"/>
                </a:solidFill>
              </a:rPr>
              <a:t>“</a:t>
            </a:r>
            <a:r>
              <a:rPr lang="en-US" sz="2000" dirty="0"/>
              <a:t>Privacy Issues in 802.11 </a:t>
            </a:r>
            <a:r>
              <a:rPr lang="en-US" sz="2000" dirty="0" smtClean="0"/>
              <a:t>Networks”, </a:t>
            </a:r>
            <a:r>
              <a:rPr lang="en-GB" altLang="en-US" sz="1600" dirty="0" smtClean="0">
                <a:solidFill>
                  <a:srgbClr val="000000"/>
                </a:solidFill>
              </a:rPr>
              <a:t>Mathieu </a:t>
            </a:r>
            <a:r>
              <a:rPr lang="en-GB" altLang="en-US" sz="1600" dirty="0" err="1">
                <a:solidFill>
                  <a:srgbClr val="000000"/>
                </a:solidFill>
              </a:rPr>
              <a:t>Cunche</a:t>
            </a:r>
            <a:r>
              <a:rPr lang="en-GB" altLang="en-US" sz="1600" dirty="0">
                <a:solidFill>
                  <a:srgbClr val="000000"/>
                </a:solidFill>
              </a:rPr>
              <a:t> (U Lyon/</a:t>
            </a:r>
            <a:r>
              <a:rPr lang="en-GB" altLang="en-US" sz="1600" dirty="0" err="1">
                <a:solidFill>
                  <a:srgbClr val="000000"/>
                </a:solidFill>
              </a:rPr>
              <a:t>Inria</a:t>
            </a:r>
            <a:r>
              <a:rPr lang="en-GB" altLang="en-US" sz="1600" dirty="0">
                <a:solidFill>
                  <a:srgbClr val="000000"/>
                </a:solidFill>
              </a:rPr>
              <a:t>), J C Zuniga (</a:t>
            </a:r>
            <a:r>
              <a:rPr lang="en-GB" altLang="en-US" sz="1600" dirty="0" err="1">
                <a:solidFill>
                  <a:srgbClr val="000000"/>
                </a:solidFill>
              </a:rPr>
              <a:t>Sigfox</a:t>
            </a:r>
            <a:r>
              <a:rPr lang="en-GB" altLang="en-US" sz="1600" dirty="0">
                <a:solidFill>
                  <a:srgbClr val="000000"/>
                </a:solidFill>
              </a:rPr>
              <a:t>), </a:t>
            </a:r>
            <a:r>
              <a:rPr lang="en-GB" altLang="en-US" sz="1600" dirty="0" err="1">
                <a:solidFill>
                  <a:srgbClr val="000000"/>
                </a:solidFill>
              </a:rPr>
              <a:t>Mathy</a:t>
            </a:r>
            <a:r>
              <a:rPr lang="en-GB" altLang="en-US" sz="1600" dirty="0">
                <a:solidFill>
                  <a:srgbClr val="000000"/>
                </a:solidFill>
              </a:rPr>
              <a:t> </a:t>
            </a:r>
            <a:r>
              <a:rPr lang="en-GB" altLang="en-US" sz="1600" dirty="0" err="1">
                <a:solidFill>
                  <a:srgbClr val="000000"/>
                </a:solidFill>
              </a:rPr>
              <a:t>Vanhoef</a:t>
            </a:r>
            <a:r>
              <a:rPr lang="en-GB" altLang="en-US" sz="1600" dirty="0">
                <a:solidFill>
                  <a:srgbClr val="000000"/>
                </a:solidFill>
              </a:rPr>
              <a:t> (KU Leuven), Celestin Matte (U Lyon/</a:t>
            </a:r>
            <a:r>
              <a:rPr lang="en-GB" altLang="en-US" sz="1600" dirty="0" err="1">
                <a:solidFill>
                  <a:srgbClr val="000000"/>
                </a:solidFill>
              </a:rPr>
              <a:t>Inria</a:t>
            </a:r>
            <a:r>
              <a:rPr lang="en-GB" altLang="en-US" sz="1600" dirty="0" smtClean="0">
                <a:solidFill>
                  <a:srgbClr val="000000"/>
                </a:solidFill>
              </a:rPr>
              <a:t>)</a:t>
            </a:r>
          </a:p>
          <a:p>
            <a:pPr marL="1543050" lvl="3" indent="-457200">
              <a:spcBef>
                <a:spcPts val="0"/>
              </a:spcBef>
            </a:pPr>
            <a:r>
              <a:rPr lang="en-GB" altLang="en-US" sz="1400" dirty="0" smtClean="0">
                <a:solidFill>
                  <a:srgbClr val="000000"/>
                </a:solidFill>
                <a:hlinkClick r:id="rId4"/>
              </a:rPr>
              <a:t>https</a:t>
            </a:r>
            <a:r>
              <a:rPr lang="en-GB" altLang="en-US" sz="1400" dirty="0">
                <a:solidFill>
                  <a:srgbClr val="000000"/>
                </a:solidFill>
                <a:hlinkClick r:id="rId4"/>
              </a:rPr>
              <a:t>://</a:t>
            </a:r>
            <a:r>
              <a:rPr lang="en-GB" altLang="en-US" sz="1400" dirty="0" smtClean="0">
                <a:solidFill>
                  <a:srgbClr val="000000"/>
                </a:solidFill>
                <a:hlinkClick r:id="rId4"/>
              </a:rPr>
              <a:t>mentor.ieee.org/802.11/dcn/16/11-16-1492-00-0wng-privacy-issues-in-802-11-networks.pptx</a:t>
            </a:r>
            <a:r>
              <a:rPr lang="en-GB" altLang="en-US" sz="1400" dirty="0" smtClean="0">
                <a:solidFill>
                  <a:srgbClr val="000000"/>
                </a:solidFill>
              </a:rPr>
              <a:t> </a:t>
            </a:r>
          </a:p>
          <a:p>
            <a:pPr marL="1200150" lvl="2" indent="-457200">
              <a:spcBef>
                <a:spcPts val="0"/>
              </a:spcBef>
            </a:pPr>
            <a:r>
              <a:rPr lang="en-GB" altLang="en-US" dirty="0" smtClean="0">
                <a:solidFill>
                  <a:srgbClr val="000000"/>
                </a:solidFill>
              </a:rPr>
              <a:t>Straw poll:</a:t>
            </a:r>
          </a:p>
          <a:p>
            <a:pPr marL="1543050" lvl="3" indent="-457200">
              <a:spcBef>
                <a:spcPts val="0"/>
              </a:spcBef>
            </a:pPr>
            <a:r>
              <a:rPr lang="en-US" altLang="en-US" sz="1400" dirty="0">
                <a:solidFill>
                  <a:srgbClr val="000000"/>
                </a:solidFill>
              </a:rPr>
              <a:t>Do you think 802.11 specifications should include privacy recommendations about the usage of its protocols and parameters?</a:t>
            </a:r>
          </a:p>
          <a:p>
            <a:pPr marL="1543050" lvl="3" indent="-457200">
              <a:spcBef>
                <a:spcPts val="0"/>
              </a:spcBef>
            </a:pPr>
            <a:r>
              <a:rPr lang="en-US" altLang="en-US" sz="1400" dirty="0" smtClean="0">
                <a:solidFill>
                  <a:srgbClr val="000000"/>
                </a:solidFill>
              </a:rPr>
              <a:t>Straw poll </a:t>
            </a:r>
            <a:r>
              <a:rPr lang="en-US" altLang="en-US" sz="1400" dirty="0">
                <a:solidFill>
                  <a:srgbClr val="000000"/>
                </a:solidFill>
              </a:rPr>
              <a:t>Result: yes 30/ no 12/ abstain </a:t>
            </a:r>
            <a:r>
              <a:rPr lang="en-US" altLang="en-US" sz="1400" dirty="0" smtClean="0">
                <a:solidFill>
                  <a:srgbClr val="000000"/>
                </a:solidFill>
              </a:rPr>
              <a:t>57</a:t>
            </a:r>
            <a:endParaRPr lang="en-GB" altLang="en-US" sz="1400" dirty="0" smtClean="0">
              <a:solidFill>
                <a:srgbClr val="000000"/>
              </a:solidFill>
            </a:endParaRPr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altLang="en-US" dirty="0" smtClean="0"/>
              <a:t>“</a:t>
            </a:r>
            <a:r>
              <a:rPr lang="en-GB" altLang="en-US" dirty="0" err="1"/>
              <a:t>LiFi</a:t>
            </a:r>
            <a:r>
              <a:rPr lang="en-GB" altLang="en-US" dirty="0"/>
              <a:t> – </a:t>
            </a:r>
            <a:r>
              <a:rPr lang="en-GB" altLang="en-US" dirty="0" smtClean="0"/>
              <a:t>Light </a:t>
            </a:r>
            <a:r>
              <a:rPr lang="en-GB" altLang="en-US" dirty="0"/>
              <a:t>communication for 802.11”, </a:t>
            </a:r>
            <a:r>
              <a:rPr lang="en-GB" altLang="en-US" sz="1800" dirty="0"/>
              <a:t>Nikola </a:t>
            </a:r>
            <a:r>
              <a:rPr lang="en-GB" altLang="en-US" sz="1800" dirty="0" err="1"/>
              <a:t>Serafimovsky</a:t>
            </a:r>
            <a:r>
              <a:rPr lang="en-GB" altLang="en-US" sz="1800" dirty="0"/>
              <a:t>, (</a:t>
            </a:r>
            <a:r>
              <a:rPr lang="en-GB" altLang="en-US" sz="1800" dirty="0" err="1"/>
              <a:t>PureLiFi</a:t>
            </a:r>
            <a:r>
              <a:rPr lang="en-GB" altLang="en-US" sz="1800" dirty="0"/>
              <a:t>)</a:t>
            </a:r>
          </a:p>
          <a:p>
            <a:pPr marL="1543050" lvl="3" indent="-457200">
              <a:spcBef>
                <a:spcPts val="0"/>
              </a:spcBef>
            </a:pPr>
            <a:r>
              <a:rPr lang="en-GB" altLang="en-US" sz="14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en-GB" altLang="en-US" sz="1400" dirty="0" smtClean="0">
                <a:solidFill>
                  <a:srgbClr val="000000"/>
                </a:solidFill>
                <a:hlinkClick r:id="rId5"/>
              </a:rPr>
              <a:t>mentor.ieee.org/802.11/dcn/16/11-16-1499-01-0wng-lifi-light-communication-for-802-11.pptx</a:t>
            </a:r>
            <a:r>
              <a:rPr lang="en-GB" altLang="en-US" sz="1400" dirty="0" smtClean="0">
                <a:solidFill>
                  <a:srgbClr val="000000"/>
                </a:solidFill>
              </a:rPr>
              <a:t> </a:t>
            </a:r>
          </a:p>
          <a:p>
            <a:pPr marL="1200150" lvl="2" indent="-457200">
              <a:spcBef>
                <a:spcPts val="0"/>
              </a:spcBef>
            </a:pPr>
            <a:r>
              <a:rPr lang="en-GB" altLang="en-US" dirty="0" smtClean="0">
                <a:solidFill>
                  <a:srgbClr val="000000"/>
                </a:solidFill>
              </a:rPr>
              <a:t>Straw </a:t>
            </a:r>
            <a:r>
              <a:rPr lang="en-GB" altLang="en-US" dirty="0" smtClean="0">
                <a:solidFill>
                  <a:srgbClr val="000000"/>
                </a:solidFill>
              </a:rPr>
              <a:t>Polls:</a:t>
            </a:r>
            <a:endParaRPr lang="en-GB" altLang="en-US" dirty="0" smtClean="0">
              <a:solidFill>
                <a:srgbClr val="000000"/>
              </a:solidFill>
            </a:endParaRPr>
          </a:p>
          <a:p>
            <a:pPr marL="1543050" lvl="3" indent="-457200">
              <a:spcBef>
                <a:spcPts val="0"/>
              </a:spcBef>
            </a:pPr>
            <a:r>
              <a:rPr lang="en-GB" altLang="en-US" sz="1400" dirty="0" smtClean="0">
                <a:solidFill>
                  <a:srgbClr val="000000"/>
                </a:solidFill>
              </a:rPr>
              <a:t>Form a Study Group? </a:t>
            </a:r>
            <a:r>
              <a:rPr lang="en-GB" sz="1400" dirty="0"/>
              <a:t>yes 20 / no 44/ ab 33</a:t>
            </a:r>
            <a:endParaRPr lang="en-GB" altLang="en-US" sz="1400" dirty="0" smtClean="0">
              <a:solidFill>
                <a:srgbClr val="000000"/>
              </a:solidFill>
            </a:endParaRPr>
          </a:p>
          <a:p>
            <a:pPr marL="1543050" lvl="3" indent="-457200">
              <a:spcBef>
                <a:spcPts val="0"/>
              </a:spcBef>
            </a:pPr>
            <a:r>
              <a:rPr lang="en-GB" altLang="en-US" sz="1400" dirty="0" smtClean="0">
                <a:solidFill>
                  <a:srgbClr val="000000"/>
                </a:solidFill>
              </a:rPr>
              <a:t>Form a TIG? </a:t>
            </a:r>
            <a:r>
              <a:rPr lang="en-GB" sz="1400" dirty="0"/>
              <a:t>76/ no 4/ ab 24</a:t>
            </a:r>
            <a:endParaRPr lang="en-GB" alt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 smtClean="0"/>
              <a:t>Minutes</a:t>
            </a:r>
            <a:endParaRPr lang="en-GB" altLang="en-US" sz="2000" dirty="0"/>
          </a:p>
          <a:p>
            <a:pPr lvl="1">
              <a:spcBef>
                <a:spcPts val="0"/>
              </a:spcBef>
            </a:pPr>
            <a:r>
              <a:rPr lang="en-GB" altLang="en-US" sz="1600" dirty="0" smtClean="0"/>
              <a:t> </a:t>
            </a:r>
            <a:r>
              <a:rPr lang="en-GB" altLang="en-US" sz="1600" dirty="0">
                <a:hlinkClick r:id="rId6"/>
              </a:rPr>
              <a:t>https://</a:t>
            </a:r>
            <a:r>
              <a:rPr lang="en-GB" altLang="en-US" sz="1600" dirty="0" smtClean="0">
                <a:hlinkClick r:id="rId6"/>
              </a:rPr>
              <a:t>mentor.ieee.org/802.11/dcn/16/11-16-1515-00-0wng-wng-meeting-minutes-of-2016-november-san-antonio.docx</a:t>
            </a:r>
            <a:r>
              <a:rPr lang="en-GB" altLang="en-US" sz="1600" dirty="0" smtClean="0"/>
              <a:t> </a:t>
            </a:r>
            <a:endParaRPr lang="en-GB" altLang="en-US" sz="1600" dirty="0"/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</a:t>
            </a:r>
            <a:r>
              <a:rPr lang="en-GB" altLang="ko-KR" sz="2000" dirty="0" smtClean="0">
                <a:ea typeface="Gulim" pitchFamily="34" charset="-127"/>
              </a:rPr>
              <a:t>January 2016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200" dirty="0" smtClean="0"/>
              <a:t>No motions, no conference calls</a:t>
            </a:r>
            <a:endParaRPr lang="en-US" altLang="en-US" sz="22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 smtClean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13388</TotalTime>
  <Words>105</Words>
  <Application>Microsoft Office PowerPoint</Application>
  <PresentationFormat>On-screen Show (4:3)</PresentationFormat>
  <Paragraphs>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Lansford, Jim</cp:lastModifiedBy>
  <cp:revision>760</cp:revision>
  <cp:lastPrinted>1998-02-10T13:28:06Z</cp:lastPrinted>
  <dcterms:created xsi:type="dcterms:W3CDTF">2004-12-02T14:01:45Z</dcterms:created>
  <dcterms:modified xsi:type="dcterms:W3CDTF">2016-11-10T20:16:33Z</dcterms:modified>
</cp:coreProperties>
</file>