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404" y="4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doc.: IEEE 802.11-16/1534r0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November 2016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doc.: IEEE 802.11-16/1534r0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November 2016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802.11-16/1534r0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November 2016</a:t>
            </a:r>
            <a:endParaRPr lang="en-GB" sz="140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802.11-16/1534r0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November 2016</a:t>
            </a:r>
            <a:endParaRPr lang="en-GB" sz="140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802.11-16/1534r0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November 2016</a:t>
            </a:r>
            <a:endParaRPr lang="en-GB" sz="140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2016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2016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2016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2016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2016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2016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2016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2016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2016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2016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2016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November 2016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802.11-16/1534r0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November 2016</a:t>
            </a:r>
            <a:endParaRPr lang="en-GB" sz="18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/>
              <a:t>TGaq</a:t>
            </a:r>
            <a:r>
              <a:rPr lang="en-GB" dirty="0"/>
              <a:t>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2016-11-10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3071020"/>
              </p:ext>
            </p:extLst>
          </p:nvPr>
        </p:nvGraphicFramePr>
        <p:xfrm>
          <a:off x="520700" y="2273300"/>
          <a:ext cx="77978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4" name="Document" r:id="rId4" imgW="8146441" imgH="2307918" progId="Word.Document.8">
                  <p:embed/>
                </p:oleObj>
              </mc:Choice>
              <mc:Fallback>
                <p:oleObj name="Document" r:id="rId4" imgW="8146441" imgH="2307918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3300"/>
                        <a:ext cx="77978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November 2016</a:t>
            </a:r>
            <a:endParaRPr lang="en-GB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/>
              <a:t> Closing report for </a:t>
            </a:r>
            <a:r>
              <a:rPr lang="en-GB" sz="3200" dirty="0" err="1"/>
              <a:t>TGaq</a:t>
            </a:r>
            <a:r>
              <a:rPr lang="en-GB" sz="3200" dirty="0"/>
              <a:t> (Pre-Association Discovery) for November 2016, San Antonio, Texas, USA.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November 2016</a:t>
            </a:r>
            <a:endParaRPr lang="en-GB" sz="18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688731"/>
          </a:xfrm>
        </p:spPr>
        <p:txBody>
          <a:bodyPr/>
          <a:lstStyle/>
          <a:p>
            <a:pPr>
              <a:defRPr/>
            </a:pPr>
            <a:r>
              <a:rPr lang="en-GB" altLang="en-US" sz="2000" dirty="0"/>
              <a:t>Sponsor Ballot status</a:t>
            </a:r>
          </a:p>
          <a:p>
            <a:pPr lvl="1">
              <a:defRPr/>
            </a:pPr>
            <a:r>
              <a:rPr lang="en-GB" altLang="en-US" sz="1800" dirty="0"/>
              <a:t>Initial sponsor ballot finished on 4</a:t>
            </a:r>
            <a:r>
              <a:rPr lang="en-GB" altLang="en-US" sz="1800" baseline="30000" dirty="0"/>
              <a:t>th</a:t>
            </a:r>
            <a:r>
              <a:rPr lang="en-GB" altLang="en-US" sz="1800" dirty="0"/>
              <a:t> November</a:t>
            </a:r>
          </a:p>
          <a:p>
            <a:pPr lvl="1">
              <a:defRPr/>
            </a:pPr>
            <a:r>
              <a:rPr lang="en-GB" altLang="en-US" sz="1800" dirty="0"/>
              <a:t>235 comments, 87% approval</a:t>
            </a:r>
          </a:p>
          <a:p>
            <a:pPr lvl="1">
              <a:defRPr/>
            </a:pPr>
            <a:r>
              <a:rPr lang="en-GB" altLang="en-US" sz="1800" dirty="0"/>
              <a:t>90 technical comments unresolved.</a:t>
            </a:r>
          </a:p>
          <a:p>
            <a:pPr lvl="1">
              <a:defRPr/>
            </a:pPr>
            <a:endParaRPr lang="en-GB" sz="1800" dirty="0"/>
          </a:p>
          <a:p>
            <a:r>
              <a:rPr lang="en-GB" sz="2000" dirty="0"/>
              <a:t>Teleconferences</a:t>
            </a:r>
          </a:p>
          <a:p>
            <a:pPr lvl="1"/>
            <a:r>
              <a:rPr lang="en-GB" sz="1800" dirty="0"/>
              <a:t>Throughout December and January.</a:t>
            </a:r>
          </a:p>
          <a:p>
            <a:pPr lvl="1"/>
            <a:endParaRPr lang="en-GB" sz="1800" dirty="0"/>
          </a:p>
          <a:p>
            <a:r>
              <a:rPr lang="en-GB" sz="2000" dirty="0"/>
              <a:t>Plans for January 2017 2016</a:t>
            </a:r>
            <a:endParaRPr lang="en-GB" sz="1800" dirty="0"/>
          </a:p>
          <a:p>
            <a:pPr lvl="1"/>
            <a:r>
              <a:rPr lang="en-GB" sz="1800" dirty="0"/>
              <a:t>Further sponsor ballot comment resolution</a:t>
            </a:r>
          </a:p>
          <a:p>
            <a:pPr lvl="1"/>
            <a:r>
              <a:rPr lang="en-GB" sz="1800" dirty="0"/>
              <a:t>Possible joint meeting with ARC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13547</TotalTime>
  <Words>131</Words>
  <Application>Microsoft Office PowerPoint</Application>
  <PresentationFormat>On-screen Show (4:3)</PresentationFormat>
  <Paragraphs>37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TGaq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823</cp:revision>
  <cp:lastPrinted>1998-02-10T13:28:06Z</cp:lastPrinted>
  <dcterms:created xsi:type="dcterms:W3CDTF">2004-12-02T14:01:45Z</dcterms:created>
  <dcterms:modified xsi:type="dcterms:W3CDTF">2016-11-10T23:26:18Z</dcterms:modified>
</cp:coreProperties>
</file>