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6" r:id="rId5"/>
    <p:sldId id="267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94" d="100"/>
          <a:sy n="94" d="100"/>
        </p:scale>
        <p:origin x="-342" y="2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Nikola Serafimovski, pureLiFi 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Nikola Serafimovski, pureLiFi Ltd.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Nikola Serafimovski, pureLiFi Ltd.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Nikola Serafimovski, pureLiFi Ltd.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6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802.11-16/1526r0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Nikola Serafimovski, pureLiFi Ltd.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Nikola Serafimovski, pureLiFi Ltd.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</a:t>
            </a:r>
            <a:r>
              <a:rPr lang="en-GB" dirty="0" smtClean="0"/>
              <a:t>ight </a:t>
            </a:r>
            <a:r>
              <a:rPr lang="en-GB" dirty="0"/>
              <a:t>communications for </a:t>
            </a:r>
            <a:r>
              <a:rPr lang="en-GB" dirty="0" smtClean="0"/>
              <a:t>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845951"/>
              </p:ext>
            </p:extLst>
          </p:nvPr>
        </p:nvGraphicFramePr>
        <p:xfrm>
          <a:off x="517525" y="2276475"/>
          <a:ext cx="8088313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8248712" imgH="2539515" progId="Word.Document.8">
                  <p:embed/>
                </p:oleObj>
              </mc:Choice>
              <mc:Fallback>
                <p:oleObj name="Document" r:id="rId5" imgW="8248712" imgH="253951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6475"/>
                        <a:ext cx="8088313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a summary of the WNG results on proposed TIG formation for Light Communications and a WG motion in support of TIG formation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9787"/>
            <a:ext cx="7770813" cy="1065213"/>
          </a:xfrm>
        </p:spPr>
        <p:txBody>
          <a:bodyPr/>
          <a:lstStyle/>
          <a:p>
            <a:r>
              <a:rPr lang="en-GB" sz="2800" dirty="0"/>
              <a:t>The 802.11 WNG straw poll indicates an interest in 802.11 for creating a Topic Interest Group to consider the standardization of </a:t>
            </a:r>
            <a:r>
              <a:rPr lang="en-GB" sz="2800" dirty="0" smtClean="0"/>
              <a:t>light </a:t>
            </a:r>
            <a:r>
              <a:rPr lang="en-GB" sz="2800" dirty="0" err="1" smtClean="0"/>
              <a:t>communciations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4399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802.11 WNG group discussed “</a:t>
            </a:r>
            <a:r>
              <a:rPr lang="en-GB" dirty="0" err="1"/>
              <a:t>LiFi</a:t>
            </a:r>
            <a:r>
              <a:rPr lang="en-GB" dirty="0"/>
              <a:t> – light communications for 802.11” (doc. 802.11-16/1499r0) during the AM1 session on Tuesday, 8 Nov.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straw poll results:</a:t>
            </a:r>
          </a:p>
          <a:p>
            <a:pPr lvl="1"/>
            <a:r>
              <a:rPr lang="en-GB" dirty="0"/>
              <a:t>“Would you support the formation of a Topic Interest Group (TIG) for </a:t>
            </a:r>
            <a:r>
              <a:rPr lang="en-GB" dirty="0" err="1"/>
              <a:t>LiFi</a:t>
            </a:r>
            <a:r>
              <a:rPr lang="en-GB" dirty="0"/>
              <a:t> to clarify further technical aspects of the proposal?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Yes: 		76	</a:t>
            </a:r>
            <a:br>
              <a:rPr lang="en-GB" dirty="0"/>
            </a:br>
            <a:r>
              <a:rPr lang="en-GB" dirty="0"/>
              <a:t>No: 		4	</a:t>
            </a:r>
            <a:br>
              <a:rPr lang="en-GB" dirty="0"/>
            </a:br>
            <a:r>
              <a:rPr lang="en-GB" dirty="0"/>
              <a:t>Abstain: 	24”</a:t>
            </a:r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24379" y="6475413"/>
            <a:ext cx="2319546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342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3587"/>
            <a:ext cx="7770813" cy="1065213"/>
          </a:xfrm>
        </p:spPr>
        <p:txBody>
          <a:bodyPr/>
          <a:lstStyle/>
          <a:p>
            <a:r>
              <a:rPr lang="en-GB" sz="2800" dirty="0"/>
              <a:t>It is proposed that a TIG be formed to consider </a:t>
            </a:r>
            <a:r>
              <a:rPr lang="en-GB" sz="2800" dirty="0" smtClean="0"/>
              <a:t>light </a:t>
            </a:r>
            <a:r>
              <a:rPr lang="en-GB" sz="2800" dirty="0"/>
              <a:t>communications, standardization in 802.11 WG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MOTION:</a:t>
            </a:r>
          </a:p>
          <a:p>
            <a:r>
              <a:rPr lang="en-GB" dirty="0"/>
              <a:t>Form a Topic Interest Group (TIG) for </a:t>
            </a:r>
            <a:r>
              <a:rPr lang="en-GB" dirty="0" smtClean="0"/>
              <a:t>light communications </a:t>
            </a:r>
            <a:r>
              <a:rPr lang="en-GB" dirty="0"/>
              <a:t>in </a:t>
            </a:r>
            <a:r>
              <a:rPr lang="en-GB" dirty="0" smtClean="0"/>
              <a:t>802.11, to clarify technical aspects of the proposal</a:t>
            </a:r>
            <a:endParaRPr lang="en-GB" dirty="0"/>
          </a:p>
          <a:p>
            <a:r>
              <a:rPr lang="en-GB" dirty="0"/>
              <a:t>	Mover:	a</a:t>
            </a:r>
          </a:p>
          <a:p>
            <a:r>
              <a:rPr lang="en-GB" dirty="0"/>
              <a:t>	Seconder: 	b</a:t>
            </a:r>
          </a:p>
          <a:p>
            <a:endParaRPr lang="en-GB" dirty="0"/>
          </a:p>
          <a:p>
            <a:r>
              <a:rPr lang="en-GB" dirty="0"/>
              <a:t>	Yes:		</a:t>
            </a:r>
          </a:p>
          <a:p>
            <a:r>
              <a:rPr lang="en-GB" dirty="0"/>
              <a:t>	No: 		</a:t>
            </a:r>
          </a:p>
          <a:p>
            <a:r>
              <a:rPr lang="en-GB" dirty="0"/>
              <a:t>	Abstain: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24379" y="6475413"/>
            <a:ext cx="2319546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647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802.11 TIG operation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 </a:t>
            </a:r>
            <a:r>
              <a:rPr lang="en-US" sz="1800" dirty="0"/>
              <a:t>“topic interest group” (TIG) is a standing committee of the 802.11 working group that is formed to progress a specific topic.</a:t>
            </a:r>
          </a:p>
          <a:p>
            <a:r>
              <a:rPr lang="en-US" sz="1800" dirty="0"/>
              <a:t> </a:t>
            </a:r>
            <a:r>
              <a:rPr lang="en-US" sz="1800" dirty="0" smtClean="0"/>
              <a:t>A </a:t>
            </a:r>
            <a:r>
              <a:rPr lang="en-US" sz="1800" dirty="0"/>
              <a:t>TIG might be used prior to a formal study group to raise awareness and understanding of a potential study group.</a:t>
            </a:r>
          </a:p>
          <a:p>
            <a:r>
              <a:rPr lang="en-US" sz="1800" dirty="0"/>
              <a:t> </a:t>
            </a:r>
            <a:r>
              <a:rPr lang="en-US" sz="1800" dirty="0" smtClean="0"/>
              <a:t>A </a:t>
            </a:r>
            <a:r>
              <a:rPr lang="en-US" sz="1800" dirty="0"/>
              <a:t>TIG follows all the rules for a WG11 standing committee.</a:t>
            </a:r>
          </a:p>
          <a:p>
            <a:r>
              <a:rPr lang="en-US" sz="1800" dirty="0"/>
              <a:t> </a:t>
            </a:r>
            <a:r>
              <a:rPr lang="en-US" sz="1800" dirty="0" smtClean="0"/>
              <a:t>A </a:t>
            </a:r>
            <a:r>
              <a:rPr lang="en-US" sz="1800" dirty="0"/>
              <a:t>TIG is formed by WG motion and dissolved as determined by the WG chair.</a:t>
            </a:r>
          </a:p>
          <a:p>
            <a:r>
              <a:rPr lang="en-US" sz="1800" dirty="0"/>
              <a:t> </a:t>
            </a:r>
            <a:r>
              <a:rPr lang="en-US" sz="1800" dirty="0" smtClean="0"/>
              <a:t>A </a:t>
            </a:r>
            <a:r>
              <a:rPr lang="en-US" sz="1800" dirty="0"/>
              <a:t>TIG group is formed after discussion during a WG plenary during which the goals of the TIG are identified, and a motion to form the TIG achieves a simple majority. </a:t>
            </a:r>
          </a:p>
          <a:p>
            <a:r>
              <a:rPr lang="en-US" sz="1800" dirty="0"/>
              <a:t> </a:t>
            </a:r>
            <a:r>
              <a:rPr lang="en-US" sz="1800" dirty="0" smtClean="0"/>
              <a:t>Typically </a:t>
            </a:r>
            <a:r>
              <a:rPr lang="en-US" sz="1800" dirty="0"/>
              <a:t>a TIG will exist for no more than 6 months.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224379" y="6475413"/>
            <a:ext cx="2319546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86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Nikola Serafimovski, pureLiFi 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https://</a:t>
            </a:r>
            <a:r>
              <a:rPr lang="en-US" dirty="0" smtClean="0"/>
              <a:t>mentor.ieee.org/802.11/dcn/16/11-16-1499-00-0wng-lifi-light-communication-for-802-11.pptx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https</a:t>
            </a:r>
            <a:r>
              <a:rPr lang="en-US" dirty="0"/>
              <a:t>://mentor.ieee.org/802.11/dcn/16/11-16-0708-01-0wng-lifi-presentation-and-demo.pptxfor-802-11.pptx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</TotalTime>
  <Words>319</Words>
  <Application>Microsoft Office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Light communications for 802.11</vt:lpstr>
      <vt:lpstr>Abstract</vt:lpstr>
      <vt:lpstr>The 802.11 WNG straw poll indicates an interest in 802.11 for creating a Topic Interest Group to consider the standardization of light communciations</vt:lpstr>
      <vt:lpstr>It is proposed that a TIG be formed to consider light communications, standardization in 802.11 WG</vt:lpstr>
      <vt:lpstr>802.11 TIG operation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[LiFi – light communications for 802.11]</dc:title>
  <dc:creator>Dorothy Stanley</dc:creator>
  <cp:lastModifiedBy>Dorothy Stanley</cp:lastModifiedBy>
  <cp:revision>3</cp:revision>
  <cp:lastPrinted>1601-01-01T00:00:00Z</cp:lastPrinted>
  <dcterms:created xsi:type="dcterms:W3CDTF">2016-11-09T15:03:25Z</dcterms:created>
  <dcterms:modified xsi:type="dcterms:W3CDTF">2016-11-09T15:48:50Z</dcterms:modified>
</cp:coreProperties>
</file>