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318" r:id="rId3"/>
    <p:sldId id="317" r:id="rId4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66FF99"/>
    <a:srgbClr val="FF9966"/>
    <a:srgbClr val="FF9933"/>
    <a:srgbClr val="FFFF00"/>
    <a:srgbClr val="66F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0" autoAdjust="0"/>
    <p:restoredTop sz="86380" autoAdjust="0"/>
  </p:normalViewPr>
  <p:slideViewPr>
    <p:cSldViewPr>
      <p:cViewPr varScale="1">
        <p:scale>
          <a:sx n="67" d="100"/>
          <a:sy n="67" d="100"/>
        </p:scale>
        <p:origin x="-136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7391400" y="457200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 smtClean="0"/>
              <a:t>Graham Smith, SR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802.11-16/1525r0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2469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2016</a:t>
            </a:r>
            <a:endParaRPr lang="en-US" sz="18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9144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802.11 WG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Questions relating to Dominance</a:t>
            </a:r>
            <a:endParaRPr lang="en-US" dirty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2016-11</a:t>
            </a:r>
            <a:endParaRPr lang="en-US" sz="2000" b="0" dirty="0" smtClean="0"/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69976" y="2590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1087768"/>
              </p:ext>
            </p:extLst>
          </p:nvPr>
        </p:nvGraphicFramePr>
        <p:xfrm>
          <a:off x="542925" y="3208338"/>
          <a:ext cx="8213725" cy="275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7" name="Document" r:id="rId4" imgW="8276561" imgH="2785191" progId="Word.Document.8">
                  <p:embed/>
                </p:oleObj>
              </mc:Choice>
              <mc:Fallback>
                <p:oleObj name="Document" r:id="rId4" imgW="8276561" imgH="2785191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" y="3208338"/>
                        <a:ext cx="8213725" cy="275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questions posed on the next page are </a:t>
            </a:r>
            <a:r>
              <a:rPr lang="en-US" u="sng" dirty="0"/>
              <a:t>not</a:t>
            </a:r>
            <a:r>
              <a:rPr lang="en-US" dirty="0"/>
              <a:t> asking for </a:t>
            </a:r>
            <a:r>
              <a:rPr lang="en-US" dirty="0" smtClean="0"/>
              <a:t>interpretation of </a:t>
            </a:r>
            <a:r>
              <a:rPr lang="en-US" dirty="0"/>
              <a:t>the </a:t>
            </a:r>
            <a:r>
              <a:rPr lang="en-US" dirty="0" err="1"/>
              <a:t>TGai</a:t>
            </a:r>
            <a:r>
              <a:rPr lang="en-US" dirty="0"/>
              <a:t>/</a:t>
            </a:r>
            <a:r>
              <a:rPr lang="en-US" dirty="0" err="1"/>
              <a:t>TGax</a:t>
            </a:r>
            <a:r>
              <a:rPr lang="en-US" dirty="0"/>
              <a:t> dominance </a:t>
            </a:r>
            <a:r>
              <a:rPr lang="en-US" dirty="0" smtClean="0"/>
              <a:t>investigation </a:t>
            </a:r>
            <a:r>
              <a:rPr lang="en-US" dirty="0"/>
              <a:t>reports</a:t>
            </a:r>
            <a:r>
              <a:rPr lang="en-US" dirty="0" smtClean="0"/>
              <a:t>,</a:t>
            </a:r>
          </a:p>
          <a:p>
            <a:r>
              <a:rPr lang="en-US" dirty="0" smtClean="0"/>
              <a:t>The questions are specifically on </a:t>
            </a:r>
            <a:r>
              <a:rPr lang="en-US" dirty="0"/>
              <a:t>the </a:t>
            </a:r>
            <a:r>
              <a:rPr lang="en-US" dirty="0" smtClean="0"/>
              <a:t>possible penalties </a:t>
            </a:r>
            <a:r>
              <a:rPr lang="en-US" dirty="0"/>
              <a:t>for the very specific </a:t>
            </a:r>
            <a:r>
              <a:rPr lang="en-US" dirty="0" smtClean="0"/>
              <a:t>behavior </a:t>
            </a:r>
            <a:r>
              <a:rPr lang="en-US" dirty="0"/>
              <a:t>referred to in the </a:t>
            </a:r>
            <a:r>
              <a:rPr lang="en-US" dirty="0" smtClean="0"/>
              <a:t>questions</a:t>
            </a:r>
          </a:p>
          <a:p>
            <a:endParaRPr lang="en-US" dirty="0"/>
          </a:p>
          <a:p>
            <a:r>
              <a:rPr lang="en-US" dirty="0" smtClean="0"/>
              <a:t>It is respectfully requested that the 802.11WG consider these questions and respond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589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7"/>
          <p:cNvSpPr>
            <a:spLocks noGrp="1" noChangeArrowheads="1"/>
          </p:cNvSpPr>
          <p:nvPr>
            <p:ph type="title"/>
          </p:nvPr>
        </p:nvSpPr>
        <p:spPr>
          <a:xfrm>
            <a:off x="152400" y="762000"/>
            <a:ext cx="8686800" cy="6096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Questions relating to dominance rules </a:t>
            </a:r>
            <a:endParaRPr lang="en-US" dirty="0" smtClean="0"/>
          </a:p>
        </p:txBody>
      </p:sp>
      <p:sp>
        <p:nvSpPr>
          <p:cNvPr id="304134" name="Rectangle 6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7772400" cy="4114800"/>
          </a:xfrm>
        </p:spPr>
        <p:txBody>
          <a:bodyPr/>
          <a:lstStyle/>
          <a:p>
            <a:pPr eaLnBrk="1" hangingPunct="1">
              <a:buFont typeface="+mj-lt"/>
              <a:buAutoNum type="arabicPeriod"/>
              <a:defRPr/>
            </a:pPr>
            <a:r>
              <a:rPr lang="en-US" dirty="0" smtClean="0"/>
              <a:t>What </a:t>
            </a:r>
            <a:r>
              <a:rPr lang="en-US" dirty="0"/>
              <a:t>are the substantive penalties under the rules we operate </a:t>
            </a:r>
            <a:r>
              <a:rPr lang="en-US" dirty="0" smtClean="0"/>
              <a:t>under in </a:t>
            </a:r>
            <a:r>
              <a:rPr lang="en-US" dirty="0"/>
              <a:t>the 802.11 WG to an individual for voting (other than </a:t>
            </a:r>
            <a:r>
              <a:rPr lang="en-US" dirty="0" smtClean="0"/>
              <a:t>abstain) when </a:t>
            </a:r>
            <a:r>
              <a:rPr lang="en-US" dirty="0"/>
              <a:t>they are not sufficiently expert to do so?</a:t>
            </a:r>
            <a:br>
              <a:rPr lang="en-US" dirty="0"/>
            </a:br>
            <a:endParaRPr lang="en-US" dirty="0"/>
          </a:p>
          <a:p>
            <a:pPr eaLnBrk="1" hangingPunct="1">
              <a:buFont typeface="+mj-lt"/>
              <a:buAutoNum type="arabicPeriod"/>
              <a:defRPr/>
            </a:pPr>
            <a:r>
              <a:rPr lang="en-US" dirty="0" smtClean="0"/>
              <a:t>What </a:t>
            </a:r>
            <a:r>
              <a:rPr lang="en-US" dirty="0"/>
              <a:t>are the substantive penalties under the rules we operate </a:t>
            </a:r>
            <a:r>
              <a:rPr lang="en-US" dirty="0" smtClean="0"/>
              <a:t>under in </a:t>
            </a:r>
            <a:r>
              <a:rPr lang="en-US" dirty="0"/>
              <a:t>the 802.11 WG to an entity whose affiliates vote (other than </a:t>
            </a:r>
            <a:r>
              <a:rPr lang="en-US" dirty="0" smtClean="0"/>
              <a:t>abstain) when </a:t>
            </a:r>
            <a:r>
              <a:rPr lang="en-US" dirty="0"/>
              <a:t>they are not sufficiently expert to do so, </a:t>
            </a:r>
            <a:r>
              <a:rPr lang="en-US" dirty="0" smtClean="0"/>
              <a:t>unless</a:t>
            </a:r>
          </a:p>
          <a:p>
            <a:pPr marL="857250" lvl="1" indent="-400050" eaLnBrk="1" hangingPunct="1">
              <a:buFont typeface="+mj-lt"/>
              <a:buAutoNum type="romanLcPeriod"/>
              <a:defRPr/>
            </a:pPr>
            <a:r>
              <a:rPr lang="en-US" sz="2400" dirty="0"/>
              <a:t>the entity coerced the affiliates to do so </a:t>
            </a:r>
            <a:r>
              <a:rPr lang="en-US" sz="2400" dirty="0" smtClean="0"/>
              <a:t>and</a:t>
            </a:r>
          </a:p>
          <a:p>
            <a:pPr marL="857250" lvl="1" indent="-400050" eaLnBrk="1" hangingPunct="1">
              <a:buFont typeface="+mj-lt"/>
              <a:buAutoNum type="romanLcPeriod"/>
              <a:defRPr/>
            </a:pPr>
            <a:r>
              <a:rPr lang="en-US" sz="2400" dirty="0"/>
              <a:t>the affiliates were aware of their lack of expertise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543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80964</TotalTime>
  <Words>137</Words>
  <Application>Microsoft Office PowerPoint</Application>
  <PresentationFormat>On-screen Show (4:3)</PresentationFormat>
  <Paragraphs>26</Paragraphs>
  <Slides>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Default Design</vt:lpstr>
      <vt:lpstr>Microsoft Word 97 - 2003 Document</vt:lpstr>
      <vt:lpstr>802.11 WG Questions relating to Dominance</vt:lpstr>
      <vt:lpstr>Background</vt:lpstr>
      <vt:lpstr>Questions relating to dominance rules 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gsmith</cp:lastModifiedBy>
  <cp:revision>1606</cp:revision>
  <cp:lastPrinted>1998-02-10T13:28:06Z</cp:lastPrinted>
  <dcterms:created xsi:type="dcterms:W3CDTF">1998-02-10T13:07:52Z</dcterms:created>
  <dcterms:modified xsi:type="dcterms:W3CDTF">2016-11-09T14:21:04Z</dcterms:modified>
</cp:coreProperties>
</file>