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89" r:id="rId3"/>
    <p:sldId id="325" r:id="rId4"/>
    <p:sldId id="336" r:id="rId5"/>
    <p:sldId id="337" r:id="rId6"/>
    <p:sldId id="338" r:id="rId7"/>
    <p:sldId id="339" r:id="rId8"/>
    <p:sldId id="340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F9999"/>
    <a:srgbClr val="FF66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0566" autoAdjust="0"/>
    <p:restoredTop sz="71403" autoAdjust="0"/>
  </p:normalViewPr>
  <p:slideViewPr>
    <p:cSldViewPr>
      <p:cViewPr varScale="1">
        <p:scale>
          <a:sx n="88" d="100"/>
          <a:sy n="88" d="100"/>
        </p:scale>
        <p:origin x="-1248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44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802.11-16/1521r0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er.ieee.org/groups/802/Communications/16_06/R1-166040.z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6/11-16-1345-00-0000-pded-ad-hoc-agenda-25-oct-2016.pptx" TargetMode="External"/><Relationship Id="rId3" Type="http://schemas.openxmlformats.org/officeDocument/2006/relationships/hyperlink" Target="https://mentor.ieee.org/802.11/dcn/16/11-16-1263-00-0000-what-should-802-11-wg-do-about-the-ed-related-request-from-3gpp-ran1.pptx" TargetMode="External"/><Relationship Id="rId7" Type="http://schemas.openxmlformats.org/officeDocument/2006/relationships/hyperlink" Target="https://mentor.ieee.org/802.11/dcn/16/11-16-1334-00-0000-pded-meeting-minutes-11-oct-2016.doc" TargetMode="External"/><Relationship Id="rId12" Type="http://schemas.openxmlformats.org/officeDocument/2006/relationships/hyperlink" Target="https://mentor.ieee.org/802.11/dcn/16/11-16-1451-00-0000-simulation-analysis-of-ed-threshold-levels.pptx" TargetMode="External"/><Relationship Id="rId2" Type="http://schemas.openxmlformats.org/officeDocument/2006/relationships/hyperlink" Target="https://mentor.ieee.org/802.19/dcn/16/19-16-0110-00-0000-a-discussion-of-ed-pd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6/11-16-1331-00-0000-pded-ad-hoc-agenda-11-oct-2016.pptx" TargetMode="External"/><Relationship Id="rId11" Type="http://schemas.openxmlformats.org/officeDocument/2006/relationships/hyperlink" Target="https://mentor.ieee.org/802.11/dcn/16/11-16-1307-04-0000-pded-ad-hoc-agenda-san-antonio.pptx" TargetMode="External"/><Relationship Id="rId5" Type="http://schemas.openxmlformats.org/officeDocument/2006/relationships/hyperlink" Target="https://mentor.ieee.org/802.11/dcn/16/11-16-1306-00-0000-pded-meeting-minutes-27-sept-2016.doc" TargetMode="External"/><Relationship Id="rId10" Type="http://schemas.openxmlformats.org/officeDocument/2006/relationships/hyperlink" Target="https://mentor.ieee.org/802.11/dcn/16/11-16-1344-00-0000-proposed-response-to-3gpp-ed-request.pptx" TargetMode="External"/><Relationship Id="rId4" Type="http://schemas.openxmlformats.org/officeDocument/2006/relationships/hyperlink" Target="https://mentor.ieee.org/802.11/dcn/16/11-16-1291-00-0000-pded-ad-hoc-agenda-27-sept-2016.pptx" TargetMode="External"/><Relationship Id="rId9" Type="http://schemas.openxmlformats.org/officeDocument/2006/relationships/hyperlink" Target="https://mentor.ieee.org/802.11/dcn/16/11-16-1349-00-0000-pded-ad-hoc-telecon-minutes-20161025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493-03-0000-draft-response-ls-to-3gpp-ran1-on-energy-detection-threshold-in-future-802-11-technologies.docx" TargetMode="External"/><Relationship Id="rId2" Type="http://schemas.openxmlformats.org/officeDocument/2006/relationships/hyperlink" Target="https://mentor.ieee.org/802.11/dcn/16/11-16-1493-01-0000-draft-response-ls-to-3gpp-ran1-on-energy-detection-threshold-in-future-802-11-technologies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493-03-0000-draft-response-ls-to-3gpp-ran1-on-energy-detection-threshold-in-future-802-11-technologi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Recommendation from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PDED Ad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Hoc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San Antonio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Nov 2016 wrt ED threshold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9 Nov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2016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 PDED ad hoc has been considering a request related to ED from 3GPP RAN1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In </a:t>
            </a:r>
            <a:r>
              <a:rPr lang="en-AU" dirty="0" smtClean="0">
                <a:hlinkClick r:id="rId2"/>
              </a:rPr>
              <a:t>R1-166040</a:t>
            </a:r>
            <a:r>
              <a:rPr lang="en-AU" dirty="0" smtClean="0"/>
              <a:t> (June 2016), 3GPP</a:t>
            </a:r>
            <a:r>
              <a:rPr lang="en-GB" dirty="0" smtClean="0"/>
              <a:t> RAN1 further </a:t>
            </a:r>
            <a:r>
              <a:rPr lang="en-US" dirty="0" smtClean="0"/>
              <a:t>suggested that 802.11 be redefined to also use an ED of -72dBm in the future ...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… rather than the currently defined ED of -62dBm (and PD of -82dBm)</a:t>
            </a:r>
          </a:p>
          <a:p>
            <a:pPr lvl="1"/>
            <a:endParaRPr lang="en-US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1219200" y="2895600"/>
            <a:ext cx="6629400" cy="198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0000" tIns="45720" rIns="18000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GB" sz="1600" i="1" dirty="0">
                <a:latin typeface="+mj-lt"/>
              </a:rPr>
              <a:t>RAN1 respectfully requests future IEEE 802.11 technologies to align the energy detection threshold used with other technologies operating in the same unlicensed band, e.g., -72 </a:t>
            </a:r>
            <a:r>
              <a:rPr lang="en-GB" sz="1600" i="1" dirty="0" err="1">
                <a:latin typeface="+mj-lt"/>
              </a:rPr>
              <a:t>dBm</a:t>
            </a:r>
            <a:r>
              <a:rPr lang="en-GB" sz="1600" i="1" dirty="0">
                <a:latin typeface="+mj-lt"/>
              </a:rPr>
              <a:t>.</a:t>
            </a:r>
          </a:p>
          <a:p>
            <a:pPr>
              <a:spcBef>
                <a:spcPts val="800"/>
              </a:spcBef>
            </a:pPr>
            <a:r>
              <a:rPr lang="en-GB" sz="1600" i="1" dirty="0">
                <a:latin typeface="+mj-lt"/>
              </a:rPr>
              <a:t>An energy detection threshold of -72 </a:t>
            </a:r>
            <a:r>
              <a:rPr lang="en-GB" sz="1600" i="1" dirty="0" err="1">
                <a:latin typeface="+mj-lt"/>
              </a:rPr>
              <a:t>dBm</a:t>
            </a:r>
            <a:r>
              <a:rPr lang="en-GB" sz="1600" i="1" dirty="0">
                <a:latin typeface="+mj-lt"/>
              </a:rPr>
              <a:t> has been chosen by 3GPP for Rel-13 LAA also with an interest in aligning with other technologies in the future.</a:t>
            </a:r>
            <a:endParaRPr lang="en-AU" sz="16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8118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802.11 PDED ad hoc considered various inputs over three teleconferences and  one session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Pre-</a:t>
            </a:r>
            <a:r>
              <a:rPr lang="en-AU" i="1" dirty="0" smtClean="0"/>
              <a:t>PDED ad hoc </a:t>
            </a:r>
            <a:r>
              <a:rPr lang="en-AU" dirty="0" smtClean="0"/>
              <a:t>material</a:t>
            </a:r>
          </a:p>
          <a:p>
            <a:pPr lvl="1"/>
            <a:r>
              <a:rPr lang="en-AU" dirty="0" smtClean="0">
                <a:hlinkClick r:id="rId2"/>
              </a:rPr>
              <a:t>19-16-0110-00</a:t>
            </a:r>
            <a:r>
              <a:rPr lang="en-AU" dirty="0" smtClean="0"/>
              <a:t> described </a:t>
            </a:r>
            <a:r>
              <a:rPr lang="en-AU" dirty="0"/>
              <a:t>issue </a:t>
            </a:r>
            <a:r>
              <a:rPr lang="en-AU" dirty="0" smtClean="0"/>
              <a:t>&amp; possible </a:t>
            </a:r>
            <a:r>
              <a:rPr lang="en-AU" dirty="0"/>
              <a:t>responses in </a:t>
            </a:r>
            <a:r>
              <a:rPr lang="en-AU" dirty="0" smtClean="0"/>
              <a:t>802.19 </a:t>
            </a:r>
            <a:r>
              <a:rPr lang="en-AU" dirty="0"/>
              <a:t>WG</a:t>
            </a:r>
          </a:p>
          <a:p>
            <a:pPr lvl="1"/>
            <a:r>
              <a:rPr lang="en-AU" dirty="0">
                <a:hlinkClick r:id="rId3"/>
              </a:rPr>
              <a:t>11-16-1263-00</a:t>
            </a:r>
            <a:r>
              <a:rPr lang="en-AU" dirty="0"/>
              <a:t> </a:t>
            </a:r>
            <a:r>
              <a:rPr lang="en-AU" dirty="0" smtClean="0"/>
              <a:t>summarised </a:t>
            </a:r>
            <a:r>
              <a:rPr lang="en-AU" dirty="0"/>
              <a:t>issue for </a:t>
            </a:r>
            <a:r>
              <a:rPr lang="en-AU" dirty="0" smtClean="0"/>
              <a:t>802.11 </a:t>
            </a:r>
            <a:r>
              <a:rPr lang="en-AU" dirty="0"/>
              <a:t>WG; led to ad hoc</a:t>
            </a:r>
          </a:p>
          <a:p>
            <a:r>
              <a:rPr lang="en-AU" i="1" dirty="0" smtClean="0"/>
              <a:t>PDED ad hoc </a:t>
            </a:r>
            <a:r>
              <a:rPr lang="en-AU" dirty="0" smtClean="0"/>
              <a:t>teleconference material</a:t>
            </a:r>
          </a:p>
          <a:p>
            <a:pPr lvl="1"/>
            <a:r>
              <a:rPr lang="en-AU" dirty="0" smtClean="0"/>
              <a:t>27 Sep – </a:t>
            </a:r>
            <a:r>
              <a:rPr lang="en-AU" dirty="0" smtClean="0">
                <a:hlinkClick r:id="rId4"/>
              </a:rPr>
              <a:t>agenda</a:t>
            </a:r>
            <a:r>
              <a:rPr lang="en-AU" dirty="0" smtClean="0"/>
              <a:t>, </a:t>
            </a:r>
            <a:r>
              <a:rPr lang="en-AU" dirty="0" smtClean="0">
                <a:hlinkClick r:id="rId5"/>
              </a:rPr>
              <a:t>minutes</a:t>
            </a:r>
            <a:r>
              <a:rPr lang="en-AU" dirty="0" smtClean="0"/>
              <a:t> – including proposal for simulation evidence </a:t>
            </a:r>
            <a:endParaRPr lang="en-AU" dirty="0" smtClean="0"/>
          </a:p>
          <a:p>
            <a:pPr lvl="1"/>
            <a:r>
              <a:rPr lang="en-AU" dirty="0" smtClean="0"/>
              <a:t>11 Oct – </a:t>
            </a:r>
            <a:r>
              <a:rPr lang="en-AU" dirty="0" smtClean="0">
                <a:hlinkClick r:id="rId6"/>
              </a:rPr>
              <a:t>agenda</a:t>
            </a:r>
            <a:r>
              <a:rPr lang="en-AU" dirty="0" smtClean="0"/>
              <a:t>, </a:t>
            </a:r>
            <a:r>
              <a:rPr lang="en-AU" dirty="0" smtClean="0">
                <a:hlinkClick r:id="rId7"/>
              </a:rPr>
              <a:t>minutes</a:t>
            </a:r>
            <a:r>
              <a:rPr lang="en-AU" dirty="0" smtClean="0"/>
              <a:t> – mainly brainstorming</a:t>
            </a:r>
            <a:endParaRPr lang="en-AU" dirty="0" smtClean="0"/>
          </a:p>
          <a:p>
            <a:pPr lvl="1"/>
            <a:r>
              <a:rPr lang="en-AU" dirty="0" smtClean="0"/>
              <a:t>25 Oct – </a:t>
            </a:r>
            <a:r>
              <a:rPr lang="en-AU" dirty="0" smtClean="0">
                <a:hlinkClick r:id="rId8"/>
              </a:rPr>
              <a:t>agenda</a:t>
            </a:r>
            <a:r>
              <a:rPr lang="en-AU" dirty="0" smtClean="0"/>
              <a:t>, </a:t>
            </a:r>
            <a:r>
              <a:rPr lang="en-AU" dirty="0" smtClean="0">
                <a:hlinkClick r:id="rId9"/>
              </a:rPr>
              <a:t>minutes</a:t>
            </a:r>
            <a:r>
              <a:rPr lang="en-AU" dirty="0" smtClean="0"/>
              <a:t> – including agreed direction in </a:t>
            </a:r>
            <a:r>
              <a:rPr lang="en-GB" dirty="0">
                <a:hlinkClick r:id="rId10"/>
              </a:rPr>
              <a:t>11-16-1344-00</a:t>
            </a:r>
            <a:r>
              <a:rPr lang="en-GB" dirty="0"/>
              <a:t> </a:t>
            </a:r>
            <a:endParaRPr lang="en-AU" dirty="0" smtClean="0"/>
          </a:p>
          <a:p>
            <a:r>
              <a:rPr lang="en-AU" i="1" dirty="0"/>
              <a:t>PDED ad </a:t>
            </a:r>
            <a:r>
              <a:rPr lang="en-AU" i="1" dirty="0" smtClean="0"/>
              <a:t>hoc </a:t>
            </a:r>
            <a:r>
              <a:rPr lang="en-AU" dirty="0" smtClean="0"/>
              <a:t> session material</a:t>
            </a:r>
          </a:p>
          <a:p>
            <a:pPr lvl="1"/>
            <a:r>
              <a:rPr lang="en-AU" dirty="0" smtClean="0">
                <a:hlinkClick r:id="rId11"/>
              </a:rPr>
              <a:t>A</a:t>
            </a:r>
            <a:r>
              <a:rPr lang="en-AU" dirty="0" smtClean="0">
                <a:hlinkClick r:id="rId11"/>
              </a:rPr>
              <a:t>genda</a:t>
            </a:r>
            <a:r>
              <a:rPr lang="en-AU" dirty="0" smtClean="0"/>
              <a:t>, minutes</a:t>
            </a:r>
          </a:p>
          <a:p>
            <a:pPr lvl="1"/>
            <a:r>
              <a:rPr lang="en-AU" dirty="0" smtClean="0"/>
              <a:t>Simulation (</a:t>
            </a:r>
            <a:r>
              <a:rPr lang="en-US" dirty="0" smtClean="0">
                <a:hlinkClick r:id="rId12"/>
              </a:rPr>
              <a:t>11-16-1451-00</a:t>
            </a:r>
            <a:r>
              <a:rPr lang="en-US" dirty="0" smtClean="0"/>
              <a:t>) </a:t>
            </a:r>
            <a:r>
              <a:rPr lang="en-AU" dirty="0" smtClean="0"/>
              <a:t>showing ED = -72 </a:t>
            </a:r>
            <a:r>
              <a:rPr lang="en-AU" dirty="0" err="1" smtClean="0"/>
              <a:t>dBm</a:t>
            </a:r>
            <a:r>
              <a:rPr lang="en-AU" dirty="0" smtClean="0"/>
              <a:t> produces poor results in mixed legacy/802.11ax environment</a:t>
            </a: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The IEEE 802.11 PDED ad  hoc recommends tha</a:t>
            </a:r>
            <a:r>
              <a:rPr lang="en-AU" dirty="0" smtClean="0"/>
              <a:t>t the 3GPP RAN1 request be rejected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that </a:t>
            </a:r>
            <a:r>
              <a:rPr lang="en-GB" i="1" dirty="0" smtClean="0">
                <a:hlinkClick r:id="rId2"/>
              </a:rPr>
              <a:t>11-16-1493-01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 smtClean="0"/>
              <a:t>be sent to 3GPP RAN1 in response to their request that IEEE 802.11 adopt an ED of -</a:t>
            </a:r>
            <a:r>
              <a:rPr lang="en-AU" i="1" dirty="0" smtClean="0"/>
              <a:t>72dBm. The Chair of the IEEE 802.11 PDED ad hoc has editorial license.</a:t>
            </a:r>
            <a:endParaRPr lang="en-AU" i="1" dirty="0" smtClean="0"/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 13/0/4</a:t>
            </a:r>
          </a:p>
          <a:p>
            <a:pPr lvl="1"/>
            <a:r>
              <a:rPr lang="en-AU" dirty="0" smtClean="0"/>
              <a:t>Note: subsequent editorial changes resulted in </a:t>
            </a:r>
            <a:r>
              <a:rPr lang="en-AU" dirty="0" smtClean="0">
                <a:hlinkClick r:id="rId3"/>
              </a:rPr>
              <a:t>11-16-1493-03</a:t>
            </a:r>
            <a:endParaRPr lang="en-AU" dirty="0" smtClean="0"/>
          </a:p>
          <a:p>
            <a:pPr lvl="2"/>
            <a:r>
              <a:rPr lang="en-AU" dirty="0" smtClean="0"/>
              <a:t>Main change was addition of text from actual 3GPP RAN1 request 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456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802.11 PDED ad  hoc recommends that the 3GPP RAN1 request be rejected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Summary (1/3)</a:t>
            </a:r>
          </a:p>
          <a:p>
            <a:pPr lvl="1"/>
            <a:r>
              <a:rPr lang="en-US" dirty="0" smtClean="0"/>
              <a:t>Introduction</a:t>
            </a:r>
            <a:endParaRPr lang="en-AU" dirty="0"/>
          </a:p>
          <a:p>
            <a:pPr lvl="2"/>
            <a:r>
              <a:rPr lang="en-AU" dirty="0" smtClean="0"/>
              <a:t>Thanks 3GPP and reproduces request</a:t>
            </a:r>
            <a:endParaRPr lang="en-AU" dirty="0"/>
          </a:p>
          <a:p>
            <a:pPr lvl="1"/>
            <a:r>
              <a:rPr lang="en-US" dirty="0"/>
              <a:t>Interpretation of the </a:t>
            </a:r>
            <a:r>
              <a:rPr lang="en-US" dirty="0" smtClean="0"/>
              <a:t>request</a:t>
            </a:r>
          </a:p>
          <a:p>
            <a:pPr lvl="2"/>
            <a:r>
              <a:rPr lang="en-US" dirty="0" smtClean="0"/>
              <a:t>Notes that we understand request for ED of -72dBm to actually be a request for scaled ED between -72dB and -62dB depending on </a:t>
            </a:r>
            <a:r>
              <a:rPr lang="en-US" dirty="0" err="1" smtClean="0"/>
              <a:t>tx</a:t>
            </a:r>
            <a:r>
              <a:rPr lang="en-US" dirty="0" smtClean="0"/>
              <a:t> power</a:t>
            </a:r>
          </a:p>
          <a:p>
            <a:pPr lvl="2"/>
            <a:r>
              <a:rPr lang="en-US" dirty="0" smtClean="0"/>
              <a:t>Notes we understand request applies to 802.11ax in 5GHz band</a:t>
            </a:r>
          </a:p>
          <a:p>
            <a:pPr lvl="1"/>
            <a:r>
              <a:rPr lang="en-US" dirty="0" smtClean="0"/>
              <a:t>Background </a:t>
            </a:r>
            <a:r>
              <a:rPr lang="en-US" dirty="0"/>
              <a:t>to 802.11 </a:t>
            </a:r>
            <a:r>
              <a:rPr lang="en-US" dirty="0" smtClean="0"/>
              <a:t>coexistence</a:t>
            </a:r>
            <a:endParaRPr lang="en-US" dirty="0"/>
          </a:p>
          <a:p>
            <a:pPr lvl="2"/>
            <a:r>
              <a:rPr lang="en-US" dirty="0" smtClean="0"/>
              <a:t>Notes PD is the key mechanism for co-existence for multiple generations, and such coexistence is required by 802.11ax PAR</a:t>
            </a:r>
          </a:p>
          <a:p>
            <a:pPr lvl="2"/>
            <a:r>
              <a:rPr lang="en-US" dirty="0" smtClean="0"/>
              <a:t>Notes that while 802.11ax is considering refinements to PD the default PD remains at -82dBmIn </a:t>
            </a:r>
            <a:r>
              <a:rPr lang="en-US" dirty="0"/>
              <a:t>summary, both current and future 802.11 devices in 5 GHz band will continue to rely primarily on PD for coexistence.</a:t>
            </a:r>
            <a:endParaRPr lang="en-AU" dirty="0"/>
          </a:p>
          <a:p>
            <a:pPr lvl="1"/>
            <a:r>
              <a:rPr lang="en-US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21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802.11 PDED ad  hoc recommends that the 3GPP RAN1 request be rejected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Summary (2/3)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Discussion</a:t>
            </a:r>
            <a:endParaRPr lang="en-AU" dirty="0"/>
          </a:p>
          <a:p>
            <a:pPr lvl="2"/>
            <a:r>
              <a:rPr lang="en-US" dirty="0" smtClean="0"/>
              <a:t>Notes </a:t>
            </a:r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is of primary importance that all devices operating in the 5 GHz band are able to detect each other with high </a:t>
            </a:r>
            <a:r>
              <a:rPr lang="en-US" dirty="0" smtClean="0"/>
              <a:t>sensitivity, and this is provided by PD</a:t>
            </a:r>
          </a:p>
          <a:p>
            <a:pPr lvl="2"/>
            <a:r>
              <a:rPr lang="en-US" dirty="0" smtClean="0"/>
              <a:t>Asserts it </a:t>
            </a:r>
            <a:r>
              <a:rPr lang="en-US" dirty="0"/>
              <a:t>would be undesirable to </a:t>
            </a:r>
            <a:r>
              <a:rPr lang="en-US" dirty="0" smtClean="0"/>
              <a:t>introduce </a:t>
            </a:r>
            <a:r>
              <a:rPr lang="en-US" dirty="0"/>
              <a:t>a lower ED threshold requirement </a:t>
            </a:r>
            <a:r>
              <a:rPr lang="en-US" dirty="0" smtClean="0"/>
              <a:t>because </a:t>
            </a:r>
            <a:r>
              <a:rPr lang="en-US" dirty="0"/>
              <a:t>802.11ax devices would be significantly </a:t>
            </a:r>
            <a:r>
              <a:rPr lang="en-US" dirty="0" smtClean="0"/>
              <a:t>disadvantaged</a:t>
            </a:r>
          </a:p>
          <a:p>
            <a:pPr lvl="1"/>
            <a:r>
              <a:rPr lang="en-US" dirty="0" smtClean="0"/>
              <a:t>Summary</a:t>
            </a:r>
            <a:endParaRPr lang="en-AU" dirty="0"/>
          </a:p>
          <a:p>
            <a:pPr lvl="2"/>
            <a:r>
              <a:rPr lang="en-US" dirty="0" smtClean="0"/>
              <a:t>Notes there </a:t>
            </a:r>
            <a:r>
              <a:rPr lang="en-US" dirty="0"/>
              <a:t>would be significant system harm in modifying the ED threshold used by 802.11ax </a:t>
            </a:r>
            <a:r>
              <a:rPr lang="en-US" dirty="0" smtClean="0"/>
              <a:t>devices</a:t>
            </a:r>
          </a:p>
          <a:p>
            <a:pPr lvl="2"/>
            <a:r>
              <a:rPr lang="en-US" dirty="0" smtClean="0"/>
              <a:t>Suggests continuing </a:t>
            </a:r>
            <a:r>
              <a:rPr lang="en-US" dirty="0"/>
              <a:t>dialog and cooperation with RAN1 would be beneficial towards agreeing a future framework for efficient sharing of 5 GHz </a:t>
            </a:r>
            <a:r>
              <a:rPr lang="en-US" dirty="0" smtClean="0"/>
              <a:t>band</a:t>
            </a:r>
          </a:p>
          <a:p>
            <a:pPr lvl="1"/>
            <a:r>
              <a:rPr lang="en-US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30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802.11 PDED ad  hoc recommends that the 3GPP RAN1 request be </a:t>
            </a:r>
            <a:r>
              <a:rPr lang="en-AU" dirty="0" smtClean="0"/>
              <a:t>rejected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Summary (3/3)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Actions</a:t>
            </a:r>
            <a:endParaRPr lang="en-AU" dirty="0"/>
          </a:p>
          <a:p>
            <a:pPr lvl="2"/>
            <a:r>
              <a:rPr lang="en-US" dirty="0" smtClean="0"/>
              <a:t>Asks 3GPP RAN1 if they want to continue discussions on topic</a:t>
            </a:r>
          </a:p>
          <a:p>
            <a:pPr lvl="2"/>
            <a:r>
              <a:rPr lang="en-US" dirty="0" smtClean="0"/>
              <a:t>Asks 3GPP RAN1 to consider support for PD-based </a:t>
            </a:r>
            <a:r>
              <a:rPr lang="en-US" dirty="0"/>
              <a:t>channel access in a future release of LAA </a:t>
            </a:r>
            <a:r>
              <a:rPr lang="en-US" dirty="0" smtClean="0"/>
              <a:t>specification</a:t>
            </a:r>
            <a:r>
              <a:rPr lang="en-US" dirty="0"/>
              <a:t> </a:t>
            </a:r>
            <a:endParaRPr lang="en-AU" dirty="0"/>
          </a:p>
          <a:p>
            <a:pPr lvl="1"/>
            <a:r>
              <a:rPr lang="en-US" dirty="0"/>
              <a:t>Date </a:t>
            </a:r>
            <a:endParaRPr lang="en-US" dirty="0" smtClean="0"/>
          </a:p>
          <a:p>
            <a:pPr lvl="2"/>
            <a:r>
              <a:rPr lang="en-US" dirty="0" smtClean="0"/>
              <a:t>Note dates of future IEEE </a:t>
            </a:r>
            <a:r>
              <a:rPr lang="en-US" dirty="0"/>
              <a:t>802 LMSC and 802.11 WG </a:t>
            </a:r>
            <a:r>
              <a:rPr lang="en-US" dirty="0" smtClean="0"/>
              <a:t>meetings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960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pPr lvl="1"/>
            <a:r>
              <a:rPr lang="en-AU" dirty="0" smtClean="0"/>
              <a:t>The IEEE 802.11 WG may consider a recommendation to IEEE 802 EC wrt 3GPP RAN1 ED request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Proposed m</a:t>
            </a:r>
            <a:r>
              <a:rPr lang="en-AU" dirty="0" smtClean="0"/>
              <a:t>otion for IEEE 802.11 WG</a:t>
            </a:r>
            <a:endParaRPr lang="en-AU" dirty="0" smtClean="0"/>
          </a:p>
          <a:p>
            <a:pPr lvl="1"/>
            <a:r>
              <a:rPr lang="en-AU" i="1" dirty="0" smtClean="0"/>
              <a:t>The IEEE 802.11 </a:t>
            </a:r>
            <a:r>
              <a:rPr lang="en-AU" i="1" dirty="0" smtClean="0"/>
              <a:t>WG recommends </a:t>
            </a:r>
            <a:r>
              <a:rPr lang="en-AU" i="1" dirty="0" smtClean="0"/>
              <a:t>to the IEEE </a:t>
            </a:r>
            <a:r>
              <a:rPr lang="en-AU" i="1" smtClean="0"/>
              <a:t>802 EC </a:t>
            </a:r>
            <a:r>
              <a:rPr lang="en-AU" i="1" dirty="0" smtClean="0"/>
              <a:t>that </a:t>
            </a:r>
            <a:r>
              <a:rPr lang="en-AU" i="1" dirty="0" smtClean="0">
                <a:hlinkClick r:id="rId2"/>
              </a:rPr>
              <a:t>11-16-1493-03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 smtClean="0"/>
              <a:t>be sent to 3GPP RAN1 in response to their request that IEEE 802.11 adopt an ED of -</a:t>
            </a:r>
            <a:r>
              <a:rPr lang="en-AU" i="1" dirty="0" smtClean="0"/>
              <a:t>72dBm. The Chair of the IEEE 802.11 WG has editorial license.</a:t>
            </a:r>
            <a:endParaRPr lang="en-AU" i="1" dirty="0" smtClean="0"/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6573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753</Words>
  <Application>Microsoft Office PowerPoint</Application>
  <PresentationFormat>On-screen Show (4:3)</PresentationFormat>
  <Paragraphs>99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802-11-Submission</vt:lpstr>
      <vt:lpstr>Recommendation from PDED Ad Hoc in San Antonio in Nov 2016 wrt ED threshold</vt:lpstr>
      <vt:lpstr>IEEE 802.11 PDED ad hoc has been considering a request related to ED from 3GPP RAN1</vt:lpstr>
      <vt:lpstr>The IEEE 802.11 PDED ad hoc considered various inputs over three teleconferences and  one session</vt:lpstr>
      <vt:lpstr>The IEEE 802.11 PDED ad  hoc recommends that the 3GPP RAN1 request be rejected </vt:lpstr>
      <vt:lpstr>The IEEE 802.11 PDED ad  hoc recommends that the 3GPP RAN1 request be rejected </vt:lpstr>
      <vt:lpstr>The IEEE 802.11 PDED ad  hoc recommends that the 3GPP RAN1 request be rejected </vt:lpstr>
      <vt:lpstr>The IEEE 802.11 PDED ad  hoc recommends that the 3GPP RAN1 request be rejected</vt:lpstr>
      <vt:lpstr>The IEEE 802.11 WG may consider a recommendation to IEEE 802 EC wrt 3GPP RAN1 ED request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2016-11-09T02:54:42Z</dcterms:modified>
</cp:coreProperties>
</file>