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87" r:id="rId4"/>
    <p:sldId id="272" r:id="rId5"/>
    <p:sldId id="284" r:id="rId6"/>
    <p:sldId id="285" r:id="rId7"/>
    <p:sldId id="286" r:id="rId8"/>
    <p:sldId id="280" r:id="rId9"/>
    <p:sldId id="28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25" d="100"/>
          <a:sy n="125" d="100"/>
        </p:scale>
        <p:origin x="-64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802.11-16/1506r0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114-00-0wur-coexistence-mechanism-for-wakeup-radio-signal.pptx" TargetMode="External"/><Relationship Id="rId2" Type="http://schemas.openxmlformats.org/officeDocument/2006/relationships/hyperlink" Target="https://mentor.ieee.org/802.11/dcn/16/11-16-0722-01-0000-proposal-for-wake-up-receiver-study-group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/>
              <a:t>Coexistence Mechanism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for </a:t>
            </a:r>
            <a:r>
              <a:rPr lang="en-US" altLang="ko-KR" dirty="0"/>
              <a:t>Wakeup Radio </a:t>
            </a:r>
            <a:r>
              <a:rPr lang="en-US" altLang="ko-KR" dirty="0" smtClean="0"/>
              <a:t>Signal (follow-up)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857335"/>
              </p:ext>
            </p:extLst>
          </p:nvPr>
        </p:nvGraphicFramePr>
        <p:xfrm>
          <a:off x="531813" y="2667000"/>
          <a:ext cx="8218487" cy="379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Document" r:id="rId4" imgW="9468553" imgH="4367133" progId="Word.Document.8">
                  <p:embed/>
                </p:oleObj>
              </mc:Choice>
              <mc:Fallback>
                <p:oleObj name="Document" r:id="rId4" imgW="9468553" imgH="4367133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67000"/>
                        <a:ext cx="8218487" cy="379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[11-16/0722r1]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063101"/>
            <a:ext cx="4791871" cy="1597290"/>
          </a:xfrm>
          <a:prstGeom prst="rect">
            <a:avLst/>
          </a:prstGeom>
        </p:spPr>
      </p:pic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499390"/>
            <a:ext cx="6703450" cy="471290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 flipV="1">
            <a:off x="2209800" y="36442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91660" y="42635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395583" y="44212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196435" y="36442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38" name="Left Brace 37"/>
          <p:cNvSpPr/>
          <p:nvPr/>
        </p:nvSpPr>
        <p:spPr>
          <a:xfrm rot="16200000">
            <a:off x="1654045" y="58394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28695" y="59829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40" name="Left Brace 39"/>
          <p:cNvSpPr/>
          <p:nvPr/>
        </p:nvSpPr>
        <p:spPr>
          <a:xfrm rot="16200000">
            <a:off x="2398761" y="53632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59192" y="59706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42" name="Left Brace 41"/>
          <p:cNvSpPr/>
          <p:nvPr/>
        </p:nvSpPr>
        <p:spPr>
          <a:xfrm rot="16200000">
            <a:off x="5543906" y="34485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85579" y="60363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139775" y="51816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060404" y="54024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46" name="Straight Connector 45"/>
          <p:cNvCxnSpPr/>
          <p:nvPr/>
        </p:nvCxnSpPr>
        <p:spPr>
          <a:xfrm flipV="1">
            <a:off x="3106488" y="54024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47" name="Straight Arrow Connector 46"/>
          <p:cNvCxnSpPr/>
          <p:nvPr/>
        </p:nvCxnSpPr>
        <p:spPr>
          <a:xfrm flipV="1">
            <a:off x="2874280" y="54819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 flipH="1" flipV="1">
            <a:off x="3106488" y="54819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6365675" y="44196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50" name="Freeform 49"/>
          <p:cNvSpPr/>
          <p:nvPr/>
        </p:nvSpPr>
        <p:spPr>
          <a:xfrm>
            <a:off x="5628314" y="44290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4764549" y="44307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4139420" y="44320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28695" y="48596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6365675" y="44196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2910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Mechanism </a:t>
            </a:r>
            <a:br>
              <a:rPr lang="en-US" altLang="ko-KR" dirty="0" smtClean="0"/>
            </a:br>
            <a:r>
              <a:rPr lang="en-US" altLang="ko-KR" dirty="0" smtClean="0"/>
              <a:t>for Wakeup Radio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Two coexistence mechanisms discussed in [11-16/1114r0]</a:t>
            </a:r>
          </a:p>
          <a:p>
            <a:pPr lvl="1"/>
            <a:r>
              <a:rPr lang="en-US" altLang="ko-KR" dirty="0" smtClean="0"/>
              <a:t>Coexistence </a:t>
            </a:r>
            <a:r>
              <a:rPr lang="en-US" altLang="ko-KR" dirty="0"/>
              <a:t>Mechanism </a:t>
            </a:r>
            <a:r>
              <a:rPr lang="en-US" altLang="ko-KR" dirty="0" smtClean="0"/>
              <a:t>based </a:t>
            </a:r>
            <a:r>
              <a:rPr lang="en-US" altLang="ko-KR" dirty="0"/>
              <a:t>on L-SIG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Coexistence </a:t>
            </a:r>
            <a:r>
              <a:rPr lang="en-US" altLang="ko-KR" dirty="0"/>
              <a:t>Mechanism </a:t>
            </a:r>
            <a:r>
              <a:rPr lang="en-US" altLang="ko-KR" dirty="0" smtClean="0"/>
              <a:t>based </a:t>
            </a:r>
            <a:r>
              <a:rPr lang="en-US" altLang="ko-KR" dirty="0"/>
              <a:t>on Energy </a:t>
            </a:r>
            <a:r>
              <a:rPr lang="en-US" altLang="ko-KR" dirty="0" smtClean="0"/>
              <a:t>Detection</a:t>
            </a:r>
          </a:p>
          <a:p>
            <a:endParaRPr lang="en-US" dirty="0"/>
          </a:p>
          <a:p>
            <a:r>
              <a:rPr lang="en-US" dirty="0" smtClean="0"/>
              <a:t>This document brings follow-up discussion of a </a:t>
            </a:r>
            <a:r>
              <a:rPr lang="en-US" dirty="0"/>
              <a:t>c</a:t>
            </a:r>
            <a:r>
              <a:rPr lang="en-US" altLang="ko-KR" dirty="0" smtClean="0"/>
              <a:t>oexistence mechanism </a:t>
            </a:r>
            <a:r>
              <a:rPr lang="en-US" altLang="ko-KR" dirty="0"/>
              <a:t>based on L-SIG </a:t>
            </a: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0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</a:t>
            </a:r>
            <a:br>
              <a:rPr lang="en-US" altLang="ko-KR" dirty="0"/>
            </a:br>
            <a:r>
              <a:rPr lang="en-US" altLang="ko-KR" dirty="0"/>
              <a:t>based on L-SIG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As proposed in 11-16/0722r1 and 11-16/1114r0, </a:t>
            </a:r>
            <a:br>
              <a:rPr lang="en-US" dirty="0" smtClean="0"/>
            </a:br>
            <a:r>
              <a:rPr lang="en-US" dirty="0" smtClean="0"/>
              <a:t>L-SIG protection can be used for the coexistence with 802.11 device 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valid L-SIG parity bit is indicated, the </a:t>
            </a:r>
            <a:r>
              <a:rPr lang="en-US" dirty="0" smtClean="0"/>
              <a:t>802.11 device maintain PHY-</a:t>
            </a:r>
            <a:r>
              <a:rPr lang="en-US" dirty="0" err="1" smtClean="0"/>
              <a:t>CCA.indication</a:t>
            </a:r>
            <a:r>
              <a:rPr lang="en-US" dirty="0" smtClean="0"/>
              <a:t>(BUSY, </a:t>
            </a:r>
            <a:r>
              <a:rPr lang="en-US" dirty="0" err="1" smtClean="0"/>
              <a:t>channellist</a:t>
            </a:r>
            <a:r>
              <a:rPr lang="en-US" dirty="0" smtClean="0"/>
              <a:t>) primitive </a:t>
            </a:r>
            <a:r>
              <a:rPr lang="en-US" dirty="0"/>
              <a:t>for the predicted duration of the transmitted PPDU, as defined by </a:t>
            </a:r>
            <a:r>
              <a:rPr lang="en-US" dirty="0" smtClean="0"/>
              <a:t>RXTIME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931418"/>
            <a:ext cx="4931962" cy="155498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676458" y="6399213"/>
            <a:ext cx="7761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467600" y="5817414"/>
            <a:ext cx="1031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802.11 PPDU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86399" y="5484813"/>
            <a:ext cx="1966614" cy="914400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                  EIFS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467600" y="5484813"/>
            <a:ext cx="1046344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93944" y="5484813"/>
            <a:ext cx="4592455" cy="9144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	</a:t>
            </a:r>
            <a:r>
              <a:rPr lang="en-US" dirty="0" smtClean="0"/>
              <a:t>    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08" y="5741214"/>
            <a:ext cx="918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802.11 STA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96913" y="5150618"/>
            <a:ext cx="78170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0" y="4460353"/>
            <a:ext cx="900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WUR</a:t>
            </a:r>
            <a:br>
              <a:rPr lang="en-US" dirty="0" smtClean="0"/>
            </a:br>
            <a:r>
              <a:rPr lang="en-US" dirty="0" smtClean="0"/>
              <a:t>Transmitter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9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</a:t>
            </a:r>
            <a:br>
              <a:rPr lang="en-US" altLang="ko-KR" dirty="0"/>
            </a:br>
            <a:r>
              <a:rPr lang="en-US" altLang="ko-KR" dirty="0"/>
              <a:t>based on L-SIG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Considerations on L-SIG protection 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802.11 device </a:t>
            </a:r>
            <a:r>
              <a:rPr lang="en-US" altLang="ko-KR" dirty="0" smtClean="0"/>
              <a:t>correctly decodes L-SIG of a wakeup radio packet, it always uses an EIFS before a transmission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DCF shall use EIFS before transmission, when it determines that the medium is idle </a:t>
            </a:r>
            <a:r>
              <a:rPr lang="en-US" altLang="ko-KR" dirty="0">
                <a:solidFill>
                  <a:srgbClr val="FF0000"/>
                </a:solidFill>
              </a:rPr>
              <a:t>following reception of </a:t>
            </a:r>
            <a:r>
              <a:rPr lang="en-US" altLang="ko-KR" dirty="0" smtClean="0">
                <a:solidFill>
                  <a:srgbClr val="FF0000"/>
                </a:solidFill>
              </a:rPr>
              <a:t>a frame </a:t>
            </a:r>
            <a:r>
              <a:rPr lang="en-US" altLang="ko-KR" dirty="0">
                <a:solidFill>
                  <a:srgbClr val="FF0000"/>
                </a:solidFill>
              </a:rPr>
              <a:t>for which the PHY-</a:t>
            </a:r>
            <a:r>
              <a:rPr lang="en-US" altLang="ko-KR" dirty="0" err="1">
                <a:solidFill>
                  <a:srgbClr val="FF0000"/>
                </a:solidFill>
              </a:rPr>
              <a:t>RXEND.indication</a:t>
            </a:r>
            <a:r>
              <a:rPr lang="en-US" altLang="ko-KR" dirty="0">
                <a:solidFill>
                  <a:srgbClr val="FF0000"/>
                </a:solidFill>
              </a:rPr>
              <a:t> primitive contained an error or a frame for which the FCS </a:t>
            </a:r>
            <a:r>
              <a:rPr lang="en-US" altLang="ko-KR" dirty="0" smtClean="0">
                <a:solidFill>
                  <a:srgbClr val="FF0000"/>
                </a:solidFill>
              </a:rPr>
              <a:t>value was </a:t>
            </a:r>
            <a:r>
              <a:rPr lang="en-US" altLang="ko-KR" dirty="0">
                <a:solidFill>
                  <a:srgbClr val="FF0000"/>
                </a:solidFill>
              </a:rPr>
              <a:t>not correct. </a:t>
            </a:r>
            <a:r>
              <a:rPr lang="en-US" altLang="ko-KR" dirty="0"/>
              <a:t>Similarly, a STA’s EDCA mechanism under HCF shall use the </a:t>
            </a:r>
            <a:r>
              <a:rPr lang="en-US" altLang="ko-KR" dirty="0" smtClean="0"/>
              <a:t>EIFS–DIFS+AIFS[AC] interval.</a:t>
            </a:r>
          </a:p>
          <a:p>
            <a:pPr lvl="1"/>
            <a:r>
              <a:rPr lang="en-US" altLang="ko-KR" dirty="0" smtClean="0"/>
              <a:t>The use of EIFS is a pure overhead because there is no immediate response frame after the wakeup frame</a:t>
            </a:r>
          </a:p>
          <a:p>
            <a:pPr lvl="2"/>
            <a:r>
              <a:rPr lang="en-US" altLang="ko-KR" dirty="0" smtClean="0"/>
              <a:t>For example, the EIFS is 44us on 5 GHz band. 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5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</a:t>
            </a:r>
            <a:br>
              <a:rPr lang="en-US" altLang="ko-KR" dirty="0"/>
            </a:br>
            <a:r>
              <a:rPr lang="en-US" altLang="ko-KR" dirty="0"/>
              <a:t>based on L-SIG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Another observation is that EIFS also provides an protection mechanism</a:t>
            </a:r>
          </a:p>
          <a:p>
            <a:pPr lvl="1" algn="just"/>
            <a:r>
              <a:rPr lang="en-US" altLang="ko-KR" dirty="0" smtClean="0"/>
              <a:t>802.11 device shall </a:t>
            </a:r>
            <a:r>
              <a:rPr lang="en-US" altLang="ko-KR" dirty="0"/>
              <a:t>not begin a transmission until the expiration of the later of the NAV and EIFS or EIFS–DIFS+AIFS[AC</a:t>
            </a:r>
            <a:r>
              <a:rPr lang="en-US" altLang="ko-KR" dirty="0" smtClean="0"/>
              <a:t>]</a:t>
            </a:r>
          </a:p>
          <a:p>
            <a:pPr lvl="1" algn="just"/>
            <a:endParaRPr lang="en-US" altLang="ko-KR" dirty="0" smtClean="0"/>
          </a:p>
          <a:p>
            <a:pPr algn="just"/>
            <a:r>
              <a:rPr lang="en-US" altLang="ko-KR" dirty="0" smtClean="0"/>
              <a:t>It looks like that L-SIG protection on slide 4 overprotects the wakeup radio packet</a:t>
            </a:r>
          </a:p>
          <a:p>
            <a:pPr lvl="1" algn="just"/>
            <a:endParaRPr lang="en-US" altLang="ko-KR" dirty="0"/>
          </a:p>
          <a:p>
            <a:pPr algn="just"/>
            <a:endParaRPr lang="en-US" altLang="ko-KR" dirty="0" smtClean="0"/>
          </a:p>
          <a:p>
            <a:pPr algn="just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5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Desired L-SIG protection</a:t>
            </a:r>
          </a:p>
          <a:p>
            <a:pPr lvl="1"/>
            <a:r>
              <a:rPr lang="en-US" altLang="ko-KR" dirty="0" smtClean="0"/>
              <a:t>L-SIG protection should be reduced as much as (EIFS – DIFS) as shown on the below figure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Then, it is equivalent that 802.11 </a:t>
            </a:r>
            <a:r>
              <a:rPr lang="en-US" altLang="ko-KR" dirty="0"/>
              <a:t>devices </a:t>
            </a:r>
            <a:r>
              <a:rPr lang="en-US" altLang="ko-KR" dirty="0" smtClean="0"/>
              <a:t>uses a DIFS (or an AIFS) before </a:t>
            </a:r>
            <a:r>
              <a:rPr lang="en-US" altLang="ko-KR" dirty="0"/>
              <a:t>a </a:t>
            </a:r>
            <a:r>
              <a:rPr lang="en-US" altLang="ko-KR" dirty="0" smtClean="0"/>
              <a:t>transmission on the behalf of an EIFS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</a:t>
            </a:r>
            <a:br>
              <a:rPr lang="en-US" altLang="ko-KR" dirty="0"/>
            </a:br>
            <a:r>
              <a:rPr lang="en-US" altLang="ko-KR" dirty="0"/>
              <a:t>based on L-SIG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8" name="그룹 7"/>
          <p:cNvGrpSpPr/>
          <p:nvPr/>
        </p:nvGrpSpPr>
        <p:grpSpPr>
          <a:xfrm>
            <a:off x="5737799" y="4585900"/>
            <a:ext cx="2034601" cy="443300"/>
            <a:chOff x="5737799" y="4585900"/>
            <a:chExt cx="2034601" cy="443300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5737799" y="4634299"/>
              <a:ext cx="1044000" cy="228600"/>
            </a:xfrm>
            <a:prstGeom prst="rect">
              <a:avLst/>
            </a:prstGeom>
            <a:solidFill>
              <a:schemeClr val="bg1">
                <a:lumMod val="75000"/>
                <a:alpha val="8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05563" y="4585900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Busy</a:t>
              </a:r>
              <a:endParaRPr lang="ko-KR" altLang="en-US" b="1" dirty="0"/>
            </a:p>
          </p:txBody>
        </p:sp>
        <p:cxnSp>
          <p:nvCxnSpPr>
            <p:cNvPr id="11" name="직선 화살표 연결선 10"/>
            <p:cNvCxnSpPr/>
            <p:nvPr/>
          </p:nvCxnSpPr>
          <p:spPr bwMode="auto">
            <a:xfrm>
              <a:off x="6781800" y="4800600"/>
              <a:ext cx="990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7022863" y="4752201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DIFS</a:t>
              </a:r>
              <a:endParaRPr lang="ko-KR" altLang="en-US" b="1" dirty="0"/>
            </a:p>
          </p:txBody>
        </p:sp>
      </p:grpSp>
      <p:pic>
        <p:nvPicPr>
          <p:cNvPr id="2124" name="Picture 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50136"/>
            <a:ext cx="6781800" cy="230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75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When the L-SIG protection is used for a coexistence mechanism for a wakeup radio packet, the overprotection shown on slide 4 should be avoided 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5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mentor.ieee.org/802.11/dcn/16/11-16-0722-01-0000-proposal-for-wake-up-receiver-study-group.pptx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[2]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mentor.ieee.org/802.11/dcn/16/11-16-1114-00-0wur-coexistence-mechanism-for-wakeup-radio-signal.pptx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685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92170</TotalTime>
  <Words>455</Words>
  <Application>Microsoft Office PowerPoint</Application>
  <PresentationFormat>화면 슬라이드 쇼(4:3)</PresentationFormat>
  <Paragraphs>103</Paragraphs>
  <Slides>9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Coexistence Mechanism  for Wakeup Radio Signal (follow-up)</vt:lpstr>
      <vt:lpstr>Background [11-16/0722r1]</vt:lpstr>
      <vt:lpstr>Coexistence Mechanism  for Wakeup Radio Signal</vt:lpstr>
      <vt:lpstr>Coexistence Mechanism  based on L-SIG </vt:lpstr>
      <vt:lpstr>Coexistence Mechanism  based on L-SIG </vt:lpstr>
      <vt:lpstr>Coexistence Mechanism  based on L-SIG </vt:lpstr>
      <vt:lpstr>Coexistence Mechanism  based on L-SIG </vt:lpstr>
      <vt:lpstr>Summary 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958</cp:revision>
  <cp:lastPrinted>1998-02-10T13:28:06Z</cp:lastPrinted>
  <dcterms:created xsi:type="dcterms:W3CDTF">2007-05-21T21:00:37Z</dcterms:created>
  <dcterms:modified xsi:type="dcterms:W3CDTF">2016-11-08T15:22:44Z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