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2"/>
  </p:notesMasterIdLst>
  <p:handoutMasterIdLst>
    <p:handoutMasterId r:id="rId13"/>
  </p:handoutMasterIdLst>
  <p:sldIdLst>
    <p:sldId id="427" r:id="rId2"/>
    <p:sldId id="478" r:id="rId3"/>
    <p:sldId id="502" r:id="rId4"/>
    <p:sldId id="500" r:id="rId5"/>
    <p:sldId id="501" r:id="rId6"/>
    <p:sldId id="498" r:id="rId7"/>
    <p:sldId id="499" r:id="rId8"/>
    <p:sldId id="503" r:id="rId9"/>
    <p:sldId id="484" r:id="rId10"/>
    <p:sldId id="485" r:id="rId11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131" autoAdjust="0"/>
  </p:normalViewPr>
  <p:slideViewPr>
    <p:cSldViewPr showGuides="1">
      <p:cViewPr varScale="1">
        <p:scale>
          <a:sx n="68" d="100"/>
          <a:sy n="68" d="100"/>
        </p:scale>
        <p:origin x="-74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720" y="10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530482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Ke Yao, et, al. (ZTE)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</p:spTree>
    <p:extLst>
      <p:ext uri="{BB962C8B-B14F-4D97-AF65-F5344CB8AC3E}">
        <p14:creationId xmlns="" xmlns:p14="http://schemas.microsoft.com/office/powerpoint/2010/main" val="16069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6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</a:t>
            </a:r>
            <a:r>
              <a:rPr lang="en-US" altLang="zh-CN" b="1" smtClean="0">
                <a:latin typeface="Times New Roman" panose="02020603050405020304" pitchFamily="18" charset="0"/>
              </a:rPr>
              <a:t>IEEE </a:t>
            </a:r>
            <a:r>
              <a:rPr lang="en-US" altLang="zh-CN" b="1" smtClean="0">
                <a:latin typeface="Times New Roman" panose="02020603050405020304" pitchFamily="18" charset="0"/>
              </a:rPr>
              <a:t>802.11-16/1504r1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015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Nov 2016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smtClean="0"/>
              <a:t>Ke Yao,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1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Discussion of WUR Packets Design</a:t>
            </a:r>
            <a:endParaRPr lang="sq-AL" altLang="zh-CN" sz="2800" dirty="0" smtClean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2016-11-07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Lv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lv.kaiying@zte.com.cn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Xuelin Zhang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Zhang.x_l@zte.com.cn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li.nan25@zte.com.cn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11-16-1045-06-0wur-a-par-proposal-wur-sg</a:t>
            </a:r>
            <a:endParaRPr lang="zh-CN" altLang="en-US" smtClean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WUR, as an add-on module to WLAN device, is considered to be a high efficient power saving method due to its ultra low power consumption.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WUR PAR and CSD have been submitted to IEEE 802 EC for approval.</a:t>
            </a:r>
          </a:p>
          <a:p>
            <a:pPr lvl="1"/>
            <a:r>
              <a:rPr lang="en-US" altLang="zh-CN" dirty="0" smtClean="0"/>
              <a:t>PAR mentioned that wake up packets carry control information.  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The content of WUR packet is discussed in this </a:t>
            </a:r>
            <a:r>
              <a:rPr lang="en-US" altLang="zh-CN" smtClean="0"/>
              <a:t>proposal</a:t>
            </a:r>
            <a:r>
              <a:rPr lang="en-US" altLang="zh-CN" smtClean="0"/>
              <a:t>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Principles of WUR Packet Design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 order to achieve cost efficient while maintaining low power consumption level:</a:t>
            </a:r>
          </a:p>
          <a:p>
            <a:pPr lvl="1"/>
            <a:r>
              <a:rPr lang="en-US" altLang="zh-CN" dirty="0" smtClean="0"/>
              <a:t>Transmission of WUR packets should be as less as possible</a:t>
            </a:r>
          </a:p>
          <a:p>
            <a:pPr lvl="2"/>
            <a:r>
              <a:rPr lang="en-US" altLang="zh-CN" dirty="0" smtClean="0"/>
              <a:t>Only part of WUR module needs to monitor WUR channel at all time</a:t>
            </a:r>
          </a:p>
          <a:p>
            <a:pPr lvl="2"/>
            <a:r>
              <a:rPr lang="en-US" altLang="zh-CN" dirty="0" smtClean="0"/>
              <a:t>Only when needed, the full WUR module will be triggered</a:t>
            </a:r>
          </a:p>
          <a:p>
            <a:pPr lvl="3"/>
            <a:endParaRPr lang="en-US" altLang="zh-CN" dirty="0" smtClean="0"/>
          </a:p>
          <a:p>
            <a:pPr lvl="1"/>
            <a:r>
              <a:rPr lang="en-US" altLang="zh-CN" dirty="0" smtClean="0"/>
              <a:t>Logic of the WUR RX module should be as simple as possible</a:t>
            </a:r>
          </a:p>
          <a:p>
            <a:pPr lvl="2"/>
            <a:r>
              <a:rPr lang="en-US" altLang="zh-CN" dirty="0" smtClean="0"/>
              <a:t>Less WUR packet type to simplify receiving parser.</a:t>
            </a:r>
          </a:p>
          <a:p>
            <a:pPr lvl="2"/>
            <a:r>
              <a:rPr lang="en-US" altLang="zh-CN" dirty="0" smtClean="0"/>
              <a:t>Simple structure of each WUR packet type</a:t>
            </a:r>
          </a:p>
          <a:p>
            <a:pPr lvl="3"/>
            <a:endParaRPr lang="en-US" altLang="zh-CN" dirty="0" smtClean="0"/>
          </a:p>
          <a:p>
            <a:r>
              <a:rPr lang="en-US" altLang="zh-CN" dirty="0" smtClean="0"/>
              <a:t>Next slides provide some considerations on the WUR packet design.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Functionality of WUR Packet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29738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To wake up WUR STA</a:t>
            </a:r>
          </a:p>
          <a:p>
            <a:pPr lvl="1"/>
            <a:r>
              <a:rPr lang="en-US" altLang="zh-CN" dirty="0" smtClean="0"/>
              <a:t>wake up packet is needed</a:t>
            </a:r>
          </a:p>
          <a:p>
            <a:pPr lvl="1"/>
            <a:r>
              <a:rPr lang="en-US" altLang="zh-CN" dirty="0" smtClean="0"/>
              <a:t>the primary requirement on WUR channel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To keep WUR link connection alive</a:t>
            </a:r>
          </a:p>
          <a:p>
            <a:pPr lvl="1"/>
            <a:r>
              <a:rPr lang="en-US" altLang="zh-CN" dirty="0" smtClean="0"/>
              <a:t>The packet which can be seen as heart-beating is needed</a:t>
            </a:r>
          </a:p>
          <a:p>
            <a:pPr lvl="1"/>
            <a:r>
              <a:rPr lang="en-US" altLang="zh-CN" dirty="0" smtClean="0"/>
              <a:t>WUR STA can stay in deep sleep mode for a very long time without worry about abnormal situation, such as AP’s WU message is unreachable.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To keep time alignment between AP and STA in WUR on/off  mode</a:t>
            </a:r>
          </a:p>
          <a:p>
            <a:pPr lvl="1"/>
            <a:r>
              <a:rPr lang="en-US" altLang="zh-CN" dirty="0" smtClean="0"/>
              <a:t>Time information should be carried in certain WUR packets</a:t>
            </a:r>
          </a:p>
          <a:p>
            <a:pPr lvl="1"/>
            <a:r>
              <a:rPr lang="en-US" altLang="zh-CN" dirty="0" smtClean="0"/>
              <a:t>Long time in deep sleep mode may cause timing synchronization inaccurate.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85812"/>
          </a:xfrm>
        </p:spPr>
        <p:txBody>
          <a:bodyPr/>
          <a:lstStyle/>
          <a:p>
            <a:r>
              <a:rPr lang="en-US" altLang="zh-CN" dirty="0" smtClean="0"/>
              <a:t>Wake Up Packet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471490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Wake up packet should contain the following contents:</a:t>
            </a:r>
          </a:p>
          <a:p>
            <a:pPr lvl="1"/>
            <a:r>
              <a:rPr lang="en-US" altLang="zh-CN" dirty="0" smtClean="0"/>
              <a:t>Must to have</a:t>
            </a:r>
          </a:p>
          <a:p>
            <a:pPr lvl="2"/>
            <a:r>
              <a:rPr lang="en-US" altLang="zh-CN" dirty="0" smtClean="0"/>
              <a:t>Rx ID and Tx ID to uniquely identify the receiver</a:t>
            </a:r>
          </a:p>
          <a:p>
            <a:pPr lvl="3"/>
            <a:endParaRPr lang="en-US" altLang="zh-CN" dirty="0" smtClean="0"/>
          </a:p>
          <a:p>
            <a:pPr lvl="1"/>
            <a:r>
              <a:rPr lang="en-US" altLang="zh-CN" dirty="0" smtClean="0"/>
              <a:t>Best to have</a:t>
            </a:r>
          </a:p>
          <a:p>
            <a:pPr lvl="2"/>
            <a:r>
              <a:rPr lang="en-US" altLang="zh-CN" dirty="0" smtClean="0"/>
              <a:t>1 bit indication of DL/UL to support imbalanced length of Tx/Rx ID</a:t>
            </a:r>
          </a:p>
          <a:p>
            <a:pPr lvl="3"/>
            <a:r>
              <a:rPr lang="en-US" altLang="zh-CN" dirty="0" smtClean="0"/>
              <a:t>AP and non-AP STA may have different length of Identifier</a:t>
            </a:r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2"/>
            <a:r>
              <a:rPr lang="en-US" altLang="zh-CN" dirty="0" smtClean="0"/>
              <a:t>Wake up auxillary information to support various operations after or during wake-up, such as</a:t>
            </a:r>
          </a:p>
          <a:p>
            <a:pPr lvl="3"/>
            <a:r>
              <a:rPr lang="en-US" altLang="zh-CN" dirty="0" smtClean="0"/>
              <a:t>the predefined information which should be fedback after wake up</a:t>
            </a:r>
          </a:p>
          <a:p>
            <a:pPr lvl="3"/>
            <a:r>
              <a:rPr lang="en-US" altLang="zh-CN" dirty="0" smtClean="0"/>
              <a:t>Target main module primary channel info to avoid scanning, for paging packet</a:t>
            </a:r>
          </a:p>
          <a:p>
            <a:pPr lvl="3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786190"/>
            <a:ext cx="3467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 up auxiliary information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318012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The predefined information can be used to</a:t>
            </a:r>
          </a:p>
          <a:p>
            <a:pPr lvl="1"/>
            <a:r>
              <a:rPr lang="en-US" altLang="zh-CN" dirty="0" smtClean="0"/>
              <a:t>Indicate the receiver to feedback certain information, such as</a:t>
            </a:r>
          </a:p>
          <a:p>
            <a:pPr lvl="2"/>
            <a:r>
              <a:rPr lang="en-US" altLang="zh-CN" dirty="0" smtClean="0"/>
              <a:t>Measurement of temperature, humidity, density of gas, speed of wind,… in sensor use cases</a:t>
            </a:r>
          </a:p>
          <a:p>
            <a:pPr lvl="2"/>
            <a:r>
              <a:rPr lang="en-US" altLang="zh-CN" dirty="0" smtClean="0"/>
              <a:t>Location information</a:t>
            </a:r>
          </a:p>
          <a:p>
            <a:pPr lvl="2"/>
            <a:r>
              <a:rPr lang="en-US" altLang="zh-CN" dirty="0" smtClean="0"/>
              <a:t>Power level/ battery remaining lifetime</a:t>
            </a:r>
          </a:p>
          <a:p>
            <a:pPr lvl="1"/>
            <a:r>
              <a:rPr lang="en-US" altLang="zh-CN" dirty="0" smtClean="0"/>
              <a:t>Indicate the receiver to do some predetermined type of operation, then feedback the status</a:t>
            </a:r>
          </a:p>
          <a:p>
            <a:pPr lvl="2"/>
            <a:r>
              <a:rPr lang="en-US" altLang="zh-CN" dirty="0" smtClean="0"/>
              <a:t>For remote control, smart home, smart industry, smart traffic, smart agriculture</a:t>
            </a:r>
          </a:p>
          <a:p>
            <a:pPr lvl="1"/>
            <a:r>
              <a:rPr lang="en-US" altLang="zh-CN" dirty="0" smtClean="0"/>
              <a:t>Indicate the receiver to access the network</a:t>
            </a:r>
          </a:p>
          <a:p>
            <a:pPr lvl="3"/>
            <a:endParaRPr lang="en-US" altLang="zh-CN" dirty="0" smtClean="0"/>
          </a:p>
          <a:p>
            <a:r>
              <a:rPr lang="en-US" altLang="zh-CN" dirty="0" smtClean="0"/>
              <a:t>The predefined information could be application dependent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2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Heart Beating packet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4460888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Heart beating packet should at least contain:</a:t>
            </a:r>
          </a:p>
          <a:p>
            <a:pPr lvl="1"/>
            <a:r>
              <a:rPr lang="en-US" altLang="zh-CN" sz="1600" dirty="0" smtClean="0"/>
              <a:t>RxID and TxID (AP)</a:t>
            </a:r>
          </a:p>
          <a:p>
            <a:pPr lvl="0"/>
            <a:r>
              <a:rPr lang="en-US" altLang="zh-CN" sz="2000" dirty="0" smtClean="0">
                <a:solidFill>
                  <a:srgbClr val="000000"/>
                </a:solidFill>
              </a:rPr>
              <a:t>Ordinary wake up packets can be seen as heart beating packet for the third party receiver</a:t>
            </a:r>
          </a:p>
          <a:p>
            <a:pPr lvl="1"/>
            <a:endParaRPr lang="en-US" altLang="zh-CN" sz="1800" dirty="0" smtClean="0"/>
          </a:p>
          <a:p>
            <a:pPr lvl="1"/>
            <a:endParaRPr lang="en-US" altLang="zh-CN" dirty="0" smtClean="0"/>
          </a:p>
          <a:p>
            <a:pPr lvl="2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000372"/>
            <a:ext cx="67722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Packet for timing alignment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14488"/>
            <a:ext cx="7772400" cy="4389450"/>
          </a:xfrm>
        </p:spPr>
        <p:txBody>
          <a:bodyPr>
            <a:normAutofit/>
          </a:bodyPr>
          <a:lstStyle/>
          <a:p>
            <a:pPr lvl="0"/>
            <a:r>
              <a:rPr lang="en-US" altLang="zh-CN" sz="2000" dirty="0" smtClean="0">
                <a:solidFill>
                  <a:srgbClr val="000000"/>
                </a:solidFill>
              </a:rPr>
              <a:t>Packet for timing alignment </a:t>
            </a:r>
            <a:r>
              <a:rPr lang="en-US" altLang="zh-CN" sz="2000" dirty="0" smtClean="0"/>
              <a:t>contains: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lvl="1"/>
            <a:r>
              <a:rPr lang="en-US" altLang="zh-CN" sz="1800" dirty="0" smtClean="0"/>
              <a:t>RxID: Broadcast ID</a:t>
            </a:r>
          </a:p>
          <a:p>
            <a:pPr lvl="1"/>
            <a:r>
              <a:rPr lang="en-US" altLang="zh-CN" sz="1800" dirty="0" smtClean="0"/>
              <a:t>TxID: AP</a:t>
            </a:r>
          </a:p>
          <a:p>
            <a:pPr lvl="1"/>
            <a:r>
              <a:rPr lang="en-US" altLang="zh-CN" sz="1800" dirty="0" smtClean="0"/>
              <a:t>Timing info</a:t>
            </a:r>
          </a:p>
          <a:p>
            <a:r>
              <a:rPr lang="en-US" altLang="zh-CN" sz="2000" dirty="0" smtClean="0"/>
              <a:t>Mainly for on/off mode WUR, also helps always-on WUR to adjust time</a:t>
            </a:r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714752"/>
            <a:ext cx="67627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Discussed what kind of packets should be supported on WUR channel</a:t>
            </a:r>
          </a:p>
          <a:p>
            <a:pPr lvl="1"/>
            <a:r>
              <a:rPr lang="en-US" altLang="zh-CN" dirty="0" smtClean="0"/>
              <a:t>WUR packet to wake up receiver</a:t>
            </a:r>
          </a:p>
          <a:p>
            <a:pPr lvl="1"/>
            <a:r>
              <a:rPr lang="en-US" altLang="zh-CN" dirty="0" smtClean="0"/>
              <a:t>WUR packet to keep WUR link connection alive</a:t>
            </a:r>
          </a:p>
          <a:p>
            <a:pPr lvl="1"/>
            <a:r>
              <a:rPr lang="en-US" altLang="zh-CN" dirty="0" smtClean="0"/>
              <a:t>WUR packet to keep time alignment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Provided considerations on the content of these packets for further WUR message design.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69119</TotalTime>
  <Words>706</Words>
  <Application>Microsoft Office PowerPoint</Application>
  <PresentationFormat>全屏显示(4:3)</PresentationFormat>
  <Paragraphs>127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Default Design</vt:lpstr>
      <vt:lpstr>Discussion of WUR Packets Design</vt:lpstr>
      <vt:lpstr>Background</vt:lpstr>
      <vt:lpstr>Principles of WUR Packet Design</vt:lpstr>
      <vt:lpstr>Functionality of WUR Packet</vt:lpstr>
      <vt:lpstr>Wake Up Packet</vt:lpstr>
      <vt:lpstr>Wake up auxiliary information</vt:lpstr>
      <vt:lpstr>Heart Beating packet</vt:lpstr>
      <vt:lpstr>Packet for timing alignment</vt:lpstr>
      <vt:lpstr>Conclusion 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2245</cp:revision>
  <dcterms:created xsi:type="dcterms:W3CDTF">2006-02-24T01:46:22Z</dcterms:created>
  <dcterms:modified xsi:type="dcterms:W3CDTF">2016-11-08T21:10:40Z</dcterms:modified>
</cp:coreProperties>
</file>