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71" r:id="rId1"/>
  </p:sldMasterIdLst>
  <p:notesMasterIdLst>
    <p:notesMasterId r:id="rId12"/>
  </p:notesMasterIdLst>
  <p:handoutMasterIdLst>
    <p:handoutMasterId r:id="rId13"/>
  </p:handoutMasterIdLst>
  <p:sldIdLst>
    <p:sldId id="427" r:id="rId2"/>
    <p:sldId id="478" r:id="rId3"/>
    <p:sldId id="502" r:id="rId4"/>
    <p:sldId id="500" r:id="rId5"/>
    <p:sldId id="501" r:id="rId6"/>
    <p:sldId id="498" r:id="rId7"/>
    <p:sldId id="499" r:id="rId8"/>
    <p:sldId id="503" r:id="rId9"/>
    <p:sldId id="484" r:id="rId10"/>
    <p:sldId id="485" r:id="rId11"/>
  </p:sldIdLst>
  <p:sldSz cx="9144000" cy="6858000" type="screen4x3"/>
  <p:notesSz cx="9874250" cy="6797675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FF"/>
    <a:srgbClr val="FF0000"/>
    <a:srgbClr val="FF33CC"/>
    <a:srgbClr val="CC0000"/>
    <a:srgbClr val="00CC66"/>
    <a:srgbClr val="003399"/>
    <a:srgbClr val="FF0066"/>
    <a:srgbClr val="FF9900"/>
    <a:srgbClr val="FF33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3131" autoAdjust="0"/>
  </p:normalViewPr>
  <p:slideViewPr>
    <p:cSldViewPr showGuides="1">
      <p:cViewPr varScale="1">
        <p:scale>
          <a:sx n="68" d="100"/>
          <a:sy n="68" d="100"/>
        </p:scale>
        <p:origin x="-744" y="-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>
        <p:scale>
          <a:sx n="75" d="100"/>
          <a:sy n="75" d="100"/>
        </p:scale>
        <p:origin x="-720" y="10"/>
      </p:cViewPr>
      <p:guideLst>
        <p:guide orient="horz" pos="2141"/>
        <p:guide pos="311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435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algn="r"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95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4350" y="645795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algn="r" defTabSz="911225" eaLnBrk="1" hangingPunct="1">
              <a:defRPr kumimoji="1"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1A11AEF5-5302-43AC-812B-FA467EA0339D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="" xmlns:p14="http://schemas.microsoft.com/office/powerpoint/2010/main" val="4282572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2763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algn="r"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36913" y="509588"/>
            <a:ext cx="3397250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29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7425" y="3228975"/>
            <a:ext cx="7899400" cy="305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829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829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algn="r" defTabSz="911225" eaLnBrk="1" hangingPunct="1">
              <a:defRPr kumimoji="1"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DFF9581A-ADD3-4F92-8296-94E0A60DA5B2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="" xmlns:p14="http://schemas.microsoft.com/office/powerpoint/2010/main" val="18262584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3263" y="514350"/>
            <a:ext cx="3387725" cy="2540000"/>
          </a:xfrm>
          <a:ln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76692" y="6530482"/>
            <a:ext cx="206723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Ke Yao, et, al. (ZTE)</a:t>
            </a:r>
            <a:endParaRPr lang="en-GB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 dirty="0"/>
              <a:t>Slide </a:t>
            </a:r>
            <a:fld id="{3C79C44E-CBF0-426C-AB90-0FC5B434406F}" type="slidenum">
              <a:rPr lang="en-GB" altLang="zh-CN"/>
              <a:pPr>
                <a:defRPr/>
              </a:pPr>
              <a:t>‹#›</a:t>
            </a:fld>
            <a:endParaRPr lang="en-GB" altLang="zh-CN" dirty="0"/>
          </a:p>
        </p:txBody>
      </p:sp>
    </p:spTree>
    <p:extLst>
      <p:ext uri="{BB962C8B-B14F-4D97-AF65-F5344CB8AC3E}">
        <p14:creationId xmlns="" xmlns:p14="http://schemas.microsoft.com/office/powerpoint/2010/main" val="1606955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sz="18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</a:t>
            </a:r>
            <a:fld id="{6570D9FA-82F7-425B-B8CA-145DC9A8CCB1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9" name="页脚占位符 5"/>
          <p:cNvSpPr>
            <a:spLocks noGrp="1"/>
          </p:cNvSpPr>
          <p:nvPr userDrawn="1">
            <p:ph type="ftr" sz="quarter" idx="10"/>
          </p:nvPr>
        </p:nvSpPr>
        <p:spPr>
          <a:xfrm>
            <a:off x="6786578" y="6500834"/>
            <a:ext cx="1857388" cy="168674"/>
          </a:xfrm>
        </p:spPr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en-US" altLang="zh-CN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altLang="zh-CN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56100" y="6524625"/>
            <a:ext cx="530225" cy="1825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altLang="zh-CN" dirty="0"/>
              <a:t>Slide </a:t>
            </a:r>
            <a:fld id="{B072CE22-775B-4138-A23F-292E5F1A82BD}" type="slidenum">
              <a:rPr lang="en-GB" altLang="zh-CN"/>
              <a:pPr>
                <a:defRPr/>
              </a:pPr>
              <a:t>‹#›</a:t>
            </a:fld>
            <a:endParaRPr lang="en-GB" altLang="zh-CN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49786" y="238939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lvl="4" algn="r">
              <a:defRPr/>
            </a:pPr>
            <a:r>
              <a:rPr lang="en-US" altLang="zh-CN" b="1" dirty="0" smtClean="0">
                <a:latin typeface="Times New Roman" panose="02020603050405020304" pitchFamily="18" charset="0"/>
              </a:rPr>
              <a:t>doc.: </a:t>
            </a:r>
            <a:r>
              <a:rPr lang="en-US" altLang="zh-CN" b="1" smtClean="0">
                <a:latin typeface="Times New Roman" panose="02020603050405020304" pitchFamily="18" charset="0"/>
              </a:rPr>
              <a:t>IEEE </a:t>
            </a:r>
            <a:r>
              <a:rPr lang="en-US" altLang="zh-CN" b="1" smtClean="0">
                <a:latin typeface="Times New Roman" panose="02020603050405020304" pitchFamily="18" charset="0"/>
              </a:rPr>
              <a:t>802.11-16/1504r1</a:t>
            </a:r>
            <a:endParaRPr lang="en-US" altLang="zh-CN" b="1" dirty="0" smtClean="0">
              <a:latin typeface="Times New Roman" panose="02020603050405020304" pitchFamily="18" charset="0"/>
            </a:endParaRP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684213" y="54927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zh-CN" sz="1200" dirty="0" smtClean="0">
                <a:latin typeface="Times New Roman" panose="02020603050405020304" pitchFamily="18" charset="0"/>
              </a:rPr>
              <a:t>Submission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695325" y="6475413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4" name="矩形 10"/>
          <p:cNvSpPr>
            <a:spLocks noChangeArrowheads="1"/>
          </p:cNvSpPr>
          <p:nvPr userDrawn="1"/>
        </p:nvSpPr>
        <p:spPr bwMode="auto">
          <a:xfrm>
            <a:off x="603250" y="174625"/>
            <a:ext cx="110158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b="1" dirty="0" smtClean="0">
                <a:latin typeface="Times New Roman" pitchFamily="18" charset="0"/>
                <a:ea typeface="Arial Unicode MS" pitchFamily="34" charset="-122"/>
                <a:cs typeface="Arial Unicode MS" pitchFamily="34" charset="-122"/>
              </a:rPr>
              <a:t>Nov 2016</a:t>
            </a:r>
            <a:endParaRPr lang="en-GB" altLang="zh-CN" b="1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>
          <a:xfrm>
            <a:off x="5648325" y="646833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zh-CN" dirty="0" smtClean="0"/>
              <a:t>Ke Yao, et, al. (ZTE)</a:t>
            </a:r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400" r:id="rId1"/>
    <p:sldLayoutId id="2147485410" r:id="rId2"/>
  </p:sldLayoutIdLst>
  <p:transition>
    <p:wipe/>
  </p:transition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14356"/>
            <a:ext cx="7772400" cy="857256"/>
          </a:xfrm>
        </p:spPr>
        <p:txBody>
          <a:bodyPr/>
          <a:lstStyle/>
          <a:p>
            <a:r>
              <a:rPr lang="en-US" altLang="zh-CN" dirty="0" smtClean="0">
                <a:solidFill>
                  <a:srgbClr val="000000"/>
                </a:solidFill>
              </a:rPr>
              <a:t>Discussion of WUR Packets Design</a:t>
            </a:r>
            <a:endParaRPr lang="sq-AL" altLang="zh-CN" sz="2800" dirty="0" smtClean="0"/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10"/>
          </p:nvPr>
        </p:nvSpPr>
        <p:spPr>
          <a:xfrm>
            <a:off x="6786578" y="6500834"/>
            <a:ext cx="1857388" cy="168674"/>
          </a:xfrm>
        </p:spPr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1" name="Rectangle 6"/>
          <p:cNvSpPr txBox="1">
            <a:spLocks noChangeArrowheads="1"/>
          </p:cNvSpPr>
          <p:nvPr/>
        </p:nvSpPr>
        <p:spPr bwMode="auto">
          <a:xfrm>
            <a:off x="685800" y="1833554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2016-11-07</a:t>
            </a:r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695308" y="2286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latin typeface="+mn-lt"/>
              </a:rPr>
              <a:t>Authors:</a:t>
            </a:r>
          </a:p>
        </p:txBody>
      </p:sp>
      <p:graphicFrame>
        <p:nvGraphicFramePr>
          <p:cNvPr id="15" name="Table 7"/>
          <p:cNvGraphicFramePr>
            <a:graphicFrameLocks noGrp="1"/>
          </p:cNvGraphicFramePr>
          <p:nvPr/>
        </p:nvGraphicFramePr>
        <p:xfrm>
          <a:off x="685800" y="2971800"/>
          <a:ext cx="79248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1589314"/>
                <a:gridCol w="1611086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Ke Yao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yao.ke5@zte.com.cn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</a:rPr>
                        <a:t>Bo Sun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sun.bo1@zte.com.cn</a:t>
                      </a:r>
                      <a:endParaRPr kumimoji="0" lang="zh-CN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Kaiying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Lv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lv.kaiying@zte.com.cn</a:t>
                      </a:r>
                      <a:endParaRPr kumimoji="0" lang="zh-CN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Xuelin Zhang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Zhang.x_l@zte.com.cn</a:t>
                      </a:r>
                      <a:endParaRPr kumimoji="0" lang="zh-CN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Nan Li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li.nan25@zte.com.cn</a:t>
                      </a:r>
                      <a:endParaRPr kumimoji="0" lang="zh-CN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CN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References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[1] 11-16-1045-06-0wur-a-par-proposal-wur-sg</a:t>
            </a:r>
            <a:endParaRPr lang="zh-CN" altLang="en-US" smtClean="0"/>
          </a:p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WUR, as an add-on module to WLAN device, is considered to be a high efficient power saving method due to its ultra low power consumption.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WUR PAR and CSD have been submitted to IEEE 802 EC for approval.</a:t>
            </a:r>
          </a:p>
          <a:p>
            <a:pPr lvl="1"/>
            <a:r>
              <a:rPr lang="en-US" altLang="zh-CN" dirty="0" smtClean="0"/>
              <a:t>PAR mentioned that wake up packets carry control information.  </a:t>
            </a:r>
          </a:p>
          <a:p>
            <a:pPr lvl="1"/>
            <a:endParaRPr lang="en-US" altLang="zh-CN" dirty="0" smtClean="0"/>
          </a:p>
          <a:p>
            <a:r>
              <a:rPr lang="en-US" altLang="zh-CN" dirty="0" smtClean="0"/>
              <a:t>The content of WUR packet is discussed in this </a:t>
            </a:r>
            <a:r>
              <a:rPr lang="en-US" altLang="zh-CN" smtClean="0"/>
              <a:t>proposal</a:t>
            </a:r>
            <a:r>
              <a:rPr lang="en-US" altLang="zh-CN" smtClean="0"/>
              <a:t>.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Principles of WUR Packet Design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 smtClean="0"/>
              <a:t>In order to achieve cost efficient while maintaining low power consumption level:</a:t>
            </a:r>
          </a:p>
          <a:p>
            <a:pPr lvl="1"/>
            <a:r>
              <a:rPr lang="en-US" altLang="zh-CN" dirty="0" smtClean="0"/>
              <a:t>Transmission of WUR packets should be as less as possible</a:t>
            </a:r>
          </a:p>
          <a:p>
            <a:pPr lvl="2"/>
            <a:r>
              <a:rPr lang="en-US" altLang="zh-CN" dirty="0" smtClean="0"/>
              <a:t>Only part of WUR module needs to monitor WUR channel at all time</a:t>
            </a:r>
          </a:p>
          <a:p>
            <a:pPr lvl="2"/>
            <a:r>
              <a:rPr lang="en-US" altLang="zh-CN" dirty="0" smtClean="0"/>
              <a:t>Only when needed, the full WUR module will be triggered</a:t>
            </a:r>
          </a:p>
          <a:p>
            <a:pPr lvl="3"/>
            <a:endParaRPr lang="en-US" altLang="zh-CN" dirty="0" smtClean="0"/>
          </a:p>
          <a:p>
            <a:pPr lvl="1"/>
            <a:r>
              <a:rPr lang="en-US" altLang="zh-CN" dirty="0" smtClean="0"/>
              <a:t>Logic of the WUR RX module should be as simple as possible</a:t>
            </a:r>
          </a:p>
          <a:p>
            <a:pPr lvl="2"/>
            <a:r>
              <a:rPr lang="en-US" altLang="zh-CN" dirty="0" smtClean="0"/>
              <a:t>Less WUR packet type to simplify receiving parser.</a:t>
            </a:r>
          </a:p>
          <a:p>
            <a:pPr lvl="2"/>
            <a:r>
              <a:rPr lang="en-US" altLang="zh-CN" dirty="0" smtClean="0"/>
              <a:t>Simple structure of each WUR packet type</a:t>
            </a:r>
          </a:p>
          <a:p>
            <a:pPr lvl="3"/>
            <a:endParaRPr lang="en-US" altLang="zh-CN" dirty="0" smtClean="0"/>
          </a:p>
          <a:p>
            <a:r>
              <a:rPr lang="en-US" altLang="zh-CN" dirty="0" smtClean="0"/>
              <a:t>Next slides provide some considerations on the WUR packet design.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Functionality of WUR Packet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989138"/>
            <a:ext cx="7772400" cy="4297382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dirty="0" smtClean="0"/>
              <a:t>To wake up WUR STA</a:t>
            </a:r>
          </a:p>
          <a:p>
            <a:pPr lvl="1"/>
            <a:r>
              <a:rPr lang="en-US" altLang="zh-CN" dirty="0" smtClean="0"/>
              <a:t>wake up packet is needed</a:t>
            </a:r>
          </a:p>
          <a:p>
            <a:pPr lvl="1"/>
            <a:r>
              <a:rPr lang="en-US" altLang="zh-CN" dirty="0" smtClean="0"/>
              <a:t>the primary requirement on WUR channel</a:t>
            </a:r>
          </a:p>
          <a:p>
            <a:pPr lvl="2"/>
            <a:endParaRPr lang="en-US" altLang="zh-CN" dirty="0" smtClean="0"/>
          </a:p>
          <a:p>
            <a:r>
              <a:rPr lang="en-US" altLang="zh-CN" dirty="0" smtClean="0"/>
              <a:t>To keep WUR link connection alive</a:t>
            </a:r>
          </a:p>
          <a:p>
            <a:pPr lvl="1"/>
            <a:r>
              <a:rPr lang="en-US" altLang="zh-CN" dirty="0" smtClean="0"/>
              <a:t>The packet which can be seen as heart-beating is needed</a:t>
            </a:r>
          </a:p>
          <a:p>
            <a:pPr lvl="1"/>
            <a:r>
              <a:rPr lang="en-US" altLang="zh-CN" dirty="0" smtClean="0"/>
              <a:t>WUR STA can stay in deep sleep mode for a very long time without worry about abnormal situation, such as AP’s WU message is unreachable.</a:t>
            </a:r>
          </a:p>
          <a:p>
            <a:pPr lvl="2"/>
            <a:endParaRPr lang="en-US" altLang="zh-CN" dirty="0" smtClean="0"/>
          </a:p>
          <a:p>
            <a:r>
              <a:rPr lang="en-US" altLang="zh-CN" dirty="0" smtClean="0"/>
              <a:t>To keep time alignment between AP and STA in WUR on/off  mode</a:t>
            </a:r>
          </a:p>
          <a:p>
            <a:pPr lvl="1"/>
            <a:r>
              <a:rPr lang="en-US" altLang="zh-CN" dirty="0" smtClean="0"/>
              <a:t>Time information should be carried in certain WUR packets</a:t>
            </a:r>
          </a:p>
          <a:p>
            <a:pPr lvl="1"/>
            <a:r>
              <a:rPr lang="en-US" altLang="zh-CN" dirty="0" smtClean="0"/>
              <a:t>Long time in deep sleep mode may cause timing synchronization inaccurate.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85812"/>
          </a:xfrm>
        </p:spPr>
        <p:txBody>
          <a:bodyPr/>
          <a:lstStyle/>
          <a:p>
            <a:r>
              <a:rPr lang="en-US" altLang="zh-CN" dirty="0" smtClean="0"/>
              <a:t>Wake Up Packet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643050"/>
            <a:ext cx="7772400" cy="4714908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dirty="0" smtClean="0"/>
              <a:t>Wake up packet should contain the following contents:</a:t>
            </a:r>
          </a:p>
          <a:p>
            <a:pPr lvl="1"/>
            <a:r>
              <a:rPr lang="en-US" altLang="zh-CN" dirty="0" smtClean="0"/>
              <a:t>Must to have</a:t>
            </a:r>
          </a:p>
          <a:p>
            <a:pPr lvl="2"/>
            <a:r>
              <a:rPr lang="en-US" altLang="zh-CN" dirty="0" smtClean="0"/>
              <a:t>Rx ID and Tx ID to uniquely identify the receiver</a:t>
            </a:r>
          </a:p>
          <a:p>
            <a:pPr lvl="3"/>
            <a:endParaRPr lang="en-US" altLang="zh-CN" dirty="0" smtClean="0"/>
          </a:p>
          <a:p>
            <a:pPr lvl="1"/>
            <a:r>
              <a:rPr lang="en-US" altLang="zh-CN" dirty="0" smtClean="0"/>
              <a:t>Best to have</a:t>
            </a:r>
          </a:p>
          <a:p>
            <a:pPr lvl="2"/>
            <a:r>
              <a:rPr lang="en-US" altLang="zh-CN" dirty="0" smtClean="0"/>
              <a:t>1 bit indication of DL/UL to support imbalanced length of Tx/Rx ID</a:t>
            </a:r>
          </a:p>
          <a:p>
            <a:pPr lvl="3"/>
            <a:r>
              <a:rPr lang="en-US" altLang="zh-CN" dirty="0" smtClean="0"/>
              <a:t>AP and non-AP STA may have different length of Identifier</a:t>
            </a:r>
          </a:p>
          <a:p>
            <a:pPr lvl="3"/>
            <a:endParaRPr lang="en-US" altLang="zh-CN" dirty="0" smtClean="0"/>
          </a:p>
          <a:p>
            <a:pPr lvl="3"/>
            <a:endParaRPr lang="en-US" altLang="zh-CN" dirty="0" smtClean="0"/>
          </a:p>
          <a:p>
            <a:pPr lvl="3"/>
            <a:endParaRPr lang="en-US" altLang="zh-CN" dirty="0" smtClean="0"/>
          </a:p>
          <a:p>
            <a:pPr lvl="3"/>
            <a:endParaRPr lang="en-US" altLang="zh-CN" dirty="0" smtClean="0"/>
          </a:p>
          <a:p>
            <a:pPr lvl="3"/>
            <a:endParaRPr lang="en-US" altLang="zh-CN" dirty="0" smtClean="0"/>
          </a:p>
          <a:p>
            <a:pPr lvl="2"/>
            <a:r>
              <a:rPr lang="en-US" altLang="zh-CN" dirty="0" smtClean="0"/>
              <a:t>Wake up auxillary information to support various operations after or during wake-up, such as</a:t>
            </a:r>
          </a:p>
          <a:p>
            <a:pPr lvl="3"/>
            <a:r>
              <a:rPr lang="en-US" altLang="zh-CN" dirty="0" smtClean="0"/>
              <a:t>the predefined information which should be fedback after wake up</a:t>
            </a:r>
          </a:p>
          <a:p>
            <a:pPr lvl="3"/>
            <a:r>
              <a:rPr lang="en-US" altLang="zh-CN" dirty="0" smtClean="0"/>
              <a:t>Target main module primary channel info to avoid scanning, for paging packet</a:t>
            </a:r>
          </a:p>
          <a:p>
            <a:pPr lvl="3"/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12" y="3786190"/>
            <a:ext cx="3467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Wake up auxiliary information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785926"/>
            <a:ext cx="7772400" cy="4318012"/>
          </a:xfrm>
        </p:spPr>
        <p:txBody>
          <a:bodyPr>
            <a:normAutofit fontScale="92500"/>
          </a:bodyPr>
          <a:lstStyle/>
          <a:p>
            <a:r>
              <a:rPr lang="en-US" altLang="zh-CN" dirty="0" smtClean="0"/>
              <a:t>The predefined information can be used to</a:t>
            </a:r>
          </a:p>
          <a:p>
            <a:pPr lvl="1"/>
            <a:r>
              <a:rPr lang="en-US" altLang="zh-CN" dirty="0" smtClean="0"/>
              <a:t>Indicate the receiver to feedback certain information, such as</a:t>
            </a:r>
          </a:p>
          <a:p>
            <a:pPr lvl="2"/>
            <a:r>
              <a:rPr lang="en-US" altLang="zh-CN" dirty="0" smtClean="0"/>
              <a:t>Measurement of temperature, humidity, density of gas, speed of wind,… in sensor use cases</a:t>
            </a:r>
          </a:p>
          <a:p>
            <a:pPr lvl="2"/>
            <a:r>
              <a:rPr lang="en-US" altLang="zh-CN" dirty="0" smtClean="0"/>
              <a:t>Location information</a:t>
            </a:r>
          </a:p>
          <a:p>
            <a:pPr lvl="2"/>
            <a:r>
              <a:rPr lang="en-US" altLang="zh-CN" dirty="0" smtClean="0"/>
              <a:t>Power level/ battery remaining lifetime</a:t>
            </a:r>
          </a:p>
          <a:p>
            <a:pPr lvl="1"/>
            <a:r>
              <a:rPr lang="en-US" altLang="zh-CN" dirty="0" smtClean="0"/>
              <a:t>Indicate the receiver to do some predetermined type of operation, then feedback the status</a:t>
            </a:r>
          </a:p>
          <a:p>
            <a:pPr lvl="2"/>
            <a:r>
              <a:rPr lang="en-US" altLang="zh-CN" dirty="0" smtClean="0"/>
              <a:t>For remote control, smart home, smart industry, smart traffic, smart agriculture</a:t>
            </a:r>
          </a:p>
          <a:p>
            <a:pPr lvl="1"/>
            <a:r>
              <a:rPr lang="en-US" altLang="zh-CN" dirty="0" smtClean="0"/>
              <a:t>Indicate the receiver to access the network</a:t>
            </a:r>
          </a:p>
          <a:p>
            <a:pPr lvl="3"/>
            <a:endParaRPr lang="en-US" altLang="zh-CN" dirty="0" smtClean="0"/>
          </a:p>
          <a:p>
            <a:r>
              <a:rPr lang="en-US" altLang="zh-CN" dirty="0" smtClean="0"/>
              <a:t>The predefined information could be application dependent</a:t>
            </a:r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3"/>
            <a:endParaRPr lang="en-US" altLang="zh-CN" dirty="0" smtClean="0"/>
          </a:p>
          <a:p>
            <a:pPr lvl="2"/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Heart Beating packet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643050"/>
            <a:ext cx="7772400" cy="4460888"/>
          </a:xfrm>
        </p:spPr>
        <p:txBody>
          <a:bodyPr>
            <a:normAutofit/>
          </a:bodyPr>
          <a:lstStyle/>
          <a:p>
            <a:r>
              <a:rPr lang="en-US" altLang="zh-CN" sz="2000" dirty="0" smtClean="0"/>
              <a:t>Heart beating packet should at least contain:</a:t>
            </a:r>
          </a:p>
          <a:p>
            <a:pPr lvl="1"/>
            <a:r>
              <a:rPr lang="en-US" altLang="zh-CN" sz="1600" dirty="0" smtClean="0"/>
              <a:t>RxID and TxID (AP)</a:t>
            </a:r>
          </a:p>
          <a:p>
            <a:pPr lvl="0"/>
            <a:r>
              <a:rPr lang="en-US" altLang="zh-CN" sz="2000" dirty="0" smtClean="0">
                <a:solidFill>
                  <a:srgbClr val="000000"/>
                </a:solidFill>
              </a:rPr>
              <a:t>Ordinary wake up packets can be seen as heart beating packet for the third party receiver</a:t>
            </a:r>
          </a:p>
          <a:p>
            <a:pPr lvl="1"/>
            <a:endParaRPr lang="en-US" altLang="zh-CN" sz="1800" dirty="0" smtClean="0"/>
          </a:p>
          <a:p>
            <a:pPr lvl="1"/>
            <a:endParaRPr lang="en-US" altLang="zh-CN" dirty="0" smtClean="0"/>
          </a:p>
          <a:p>
            <a:pPr lvl="2"/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3000372"/>
            <a:ext cx="6772275" cy="338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Packet for timing alignment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714488"/>
            <a:ext cx="7772400" cy="4389450"/>
          </a:xfrm>
        </p:spPr>
        <p:txBody>
          <a:bodyPr>
            <a:normAutofit/>
          </a:bodyPr>
          <a:lstStyle/>
          <a:p>
            <a:pPr lvl="0"/>
            <a:r>
              <a:rPr lang="en-US" altLang="zh-CN" sz="2000" dirty="0" smtClean="0">
                <a:solidFill>
                  <a:srgbClr val="000000"/>
                </a:solidFill>
              </a:rPr>
              <a:t>Packet for timing alignment </a:t>
            </a:r>
            <a:r>
              <a:rPr lang="en-US" altLang="zh-CN" sz="2000" dirty="0" smtClean="0"/>
              <a:t>contains:</a:t>
            </a:r>
            <a:endParaRPr lang="en-US" altLang="zh-CN" sz="2000" dirty="0" smtClean="0">
              <a:solidFill>
                <a:srgbClr val="000000"/>
              </a:solidFill>
            </a:endParaRPr>
          </a:p>
          <a:p>
            <a:pPr lvl="1"/>
            <a:r>
              <a:rPr lang="en-US" altLang="zh-CN" sz="1800" dirty="0" smtClean="0"/>
              <a:t>RxID: Broadcast ID</a:t>
            </a:r>
          </a:p>
          <a:p>
            <a:pPr lvl="1"/>
            <a:r>
              <a:rPr lang="en-US" altLang="zh-CN" sz="1800" dirty="0" smtClean="0"/>
              <a:t>TxID: AP</a:t>
            </a:r>
          </a:p>
          <a:p>
            <a:pPr lvl="1"/>
            <a:r>
              <a:rPr lang="en-US" altLang="zh-CN" sz="1800" dirty="0" smtClean="0"/>
              <a:t>Timing info</a:t>
            </a:r>
          </a:p>
          <a:p>
            <a:r>
              <a:rPr lang="en-US" altLang="zh-CN" sz="2000" dirty="0" smtClean="0"/>
              <a:t>Mainly for on/off mode WUR, also helps always-on WUR to adjust time</a:t>
            </a:r>
          </a:p>
          <a:p>
            <a:pPr lvl="2"/>
            <a:endParaRPr lang="en-US" altLang="zh-CN" dirty="0" smtClean="0"/>
          </a:p>
          <a:p>
            <a:pPr lvl="2"/>
            <a:endParaRPr lang="en-US" altLang="zh-CN" dirty="0" smtClean="0"/>
          </a:p>
          <a:p>
            <a:pPr lvl="2"/>
            <a:endParaRPr lang="en-US" altLang="zh-CN" dirty="0" smtClean="0"/>
          </a:p>
          <a:p>
            <a:pPr lvl="1"/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3714752"/>
            <a:ext cx="6762750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 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Discussed what kind of packets should be supported on WUR channel</a:t>
            </a:r>
          </a:p>
          <a:p>
            <a:pPr lvl="1"/>
            <a:r>
              <a:rPr lang="en-US" altLang="zh-CN" dirty="0" smtClean="0"/>
              <a:t>WUR packet to wake up receiver</a:t>
            </a:r>
          </a:p>
          <a:p>
            <a:pPr lvl="1"/>
            <a:r>
              <a:rPr lang="en-US" altLang="zh-CN" dirty="0" smtClean="0"/>
              <a:t>WUR packet to keep WUR link connection alive</a:t>
            </a:r>
          </a:p>
          <a:p>
            <a:pPr lvl="1"/>
            <a:r>
              <a:rPr lang="en-US" altLang="zh-CN" dirty="0" smtClean="0"/>
              <a:t>WUR packet to keep time alignment</a:t>
            </a:r>
          </a:p>
          <a:p>
            <a:pPr lvl="1"/>
            <a:endParaRPr lang="en-US" altLang="zh-CN" dirty="0" smtClean="0"/>
          </a:p>
          <a:p>
            <a:r>
              <a:rPr lang="en-US" altLang="zh-CN" dirty="0" smtClean="0"/>
              <a:t>Provided considerations on the content of these packets for further WUR message design.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69119</TotalTime>
  <Words>706</Words>
  <Application>Microsoft Office PowerPoint</Application>
  <PresentationFormat>全屏显示(4:3)</PresentationFormat>
  <Paragraphs>127</Paragraphs>
  <Slides>10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1" baseType="lpstr">
      <vt:lpstr>Default Design</vt:lpstr>
      <vt:lpstr>Discussion of WUR Packets Design</vt:lpstr>
      <vt:lpstr>Background</vt:lpstr>
      <vt:lpstr>Principles of WUR Packet Design</vt:lpstr>
      <vt:lpstr>Functionality of WUR Packet</vt:lpstr>
      <vt:lpstr>Wake Up Packet</vt:lpstr>
      <vt:lpstr>Wake up auxiliary information</vt:lpstr>
      <vt:lpstr>Heart Beating packet</vt:lpstr>
      <vt:lpstr>Packet for timing alignment</vt:lpstr>
      <vt:lpstr>Conclusion </vt:lpstr>
      <vt:lpstr>References</vt:lpstr>
    </vt:vector>
  </TitlesOfParts>
  <Company>xyz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TGaj(11aj)</dc:title>
  <dc:subject>Packet Encoding Solution for 45GHz</dc:subject>
  <dc:creator>Liguang Li(ZTE Corp.)</dc:creator>
  <cp:lastModifiedBy>Windows 用户</cp:lastModifiedBy>
  <cp:revision>2245</cp:revision>
  <dcterms:created xsi:type="dcterms:W3CDTF">2006-02-24T01:46:22Z</dcterms:created>
  <dcterms:modified xsi:type="dcterms:W3CDTF">2016-11-08T21:10:40Z</dcterms:modified>
</cp:coreProperties>
</file>