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21" r:id="rId3"/>
    <p:sldId id="344" r:id="rId4"/>
    <p:sldId id="342" r:id="rId5"/>
    <p:sldId id="335" r:id="rId6"/>
    <p:sldId id="345" r:id="rId7"/>
    <p:sldId id="354" r:id="rId8"/>
    <p:sldId id="353" r:id="rId9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1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7" autoAdjust="0"/>
    <p:restoredTop sz="84983" autoAdjust="0"/>
  </p:normalViewPr>
  <p:slideViewPr>
    <p:cSldViewPr>
      <p:cViewPr varScale="1">
        <p:scale>
          <a:sx n="81" d="100"/>
          <a:sy n="81" d="100"/>
        </p:scale>
        <p:origin x="199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Santosh Pandey, Cisco</a:t>
            </a:r>
            <a:endParaRPr lang="en-GB" dirty="0" smtClean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2859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2016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</a:t>
            </a:r>
            <a:r>
              <a:rPr lang="en-US" sz="1800" b="1"/>
              <a:t>IEEE </a:t>
            </a:r>
            <a:r>
              <a:rPr lang="en-US" sz="1800" b="1" smtClean="0"/>
              <a:t>802.11-16/1496r0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Location Measurement Protocol for 11ax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</a:t>
            </a:r>
            <a:r>
              <a:rPr lang="en-GB" sz="2000" smtClean="0"/>
              <a:t>:</a:t>
            </a:r>
            <a:r>
              <a:rPr lang="en-GB" sz="2000" b="0" smtClean="0"/>
              <a:t> </a:t>
            </a:r>
            <a:r>
              <a:rPr lang="en-GB" sz="2000" b="0" smtClean="0"/>
              <a:t>2016-11-08</a:t>
            </a:r>
            <a:endParaRPr lang="en-GB" sz="2000" b="0" dirty="0" smtClean="0"/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88599"/>
              </p:ext>
            </p:extLst>
          </p:nvPr>
        </p:nvGraphicFramePr>
        <p:xfrm>
          <a:off x="436563" y="2682875"/>
          <a:ext cx="7823200" cy="239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8" name="Document" r:id="rId4" imgW="8290118" imgH="2533057" progId="Word.Document.8">
                  <p:embed/>
                </p:oleObj>
              </mc:Choice>
              <mc:Fallback>
                <p:oleObj name="Document" r:id="rId4" imgW="8290118" imgH="253305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563" y="2682875"/>
                        <a:ext cx="7823200" cy="239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this presentation we describe how an 11ax scheduling protocol may be used for </a:t>
            </a:r>
            <a:r>
              <a:rPr lang="en-US" smtClean="0"/>
              <a:t>performing </a:t>
            </a:r>
            <a:r>
              <a:rPr lang="en-US" smtClean="0"/>
              <a:t>the negotiation phase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Accepted Functional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76247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Addressed by this submission: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b="0" dirty="0" smtClean="0"/>
              <a:t>The </a:t>
            </a:r>
            <a:r>
              <a:rPr lang="en-US" sz="1800" b="0" dirty="0"/>
              <a:t>location protocol shall support positioning measurement of </a:t>
            </a:r>
            <a:r>
              <a:rPr lang="en-US" sz="1800" b="0" dirty="0" smtClean="0"/>
              <a:t>unassociated and </a:t>
            </a:r>
            <a:r>
              <a:rPr lang="en-US" sz="1800" b="0" dirty="0"/>
              <a:t>associated STAs in the HE MU </a:t>
            </a:r>
            <a:r>
              <a:rPr lang="en-US" sz="1800" b="0" dirty="0" smtClean="0"/>
              <a:t>mode.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b="0" dirty="0" smtClean="0"/>
              <a:t>The </a:t>
            </a:r>
            <a:r>
              <a:rPr lang="en-US" sz="1800" b="0" dirty="0"/>
              <a:t>11az amendment  shall have a mode supporting concurrent positioning measurements of multiple STAs, in both associated and </a:t>
            </a:r>
            <a:r>
              <a:rPr lang="en-US" sz="1800" b="0" dirty="0" smtClean="0"/>
              <a:t>(unassociated) </a:t>
            </a:r>
            <a:r>
              <a:rPr lang="en-US" sz="1800" b="0" dirty="0"/>
              <a:t>states</a:t>
            </a:r>
            <a:r>
              <a:rPr lang="en-US" sz="1800" b="0" dirty="0">
                <a:solidFill>
                  <a:srgbClr val="FF3399"/>
                </a:solidFill>
              </a:rPr>
              <a:t> </a:t>
            </a:r>
            <a:r>
              <a:rPr lang="en-US" sz="1800" b="0" dirty="0"/>
              <a:t>in the HE MU </a:t>
            </a:r>
            <a:r>
              <a:rPr lang="en-US" sz="1800" b="0" dirty="0" smtClean="0"/>
              <a:t>mode.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b="0" dirty="0" smtClean="0"/>
              <a:t>The </a:t>
            </a:r>
            <a:r>
              <a:rPr lang="en-US" sz="1800" b="0" dirty="0"/>
              <a:t>11az amendment shall have a mode supporting  concurrent measurement from several transmit chains of an AP in HE operation mode.  The same requirement shall also apply to VHT operation </a:t>
            </a:r>
            <a:r>
              <a:rPr lang="en-US" sz="1800" b="0" dirty="0" smtClean="0"/>
              <a:t>mode.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b="0" dirty="0" smtClean="0"/>
              <a:t>The </a:t>
            </a:r>
            <a:r>
              <a:rPr lang="en-US" sz="1800" b="0" dirty="0"/>
              <a:t>11az amendment shall have a mode </a:t>
            </a:r>
            <a:r>
              <a:rPr lang="en-US" sz="1800" b="0" dirty="0" smtClean="0"/>
              <a:t>supporting </a:t>
            </a:r>
            <a:r>
              <a:rPr lang="en-US" sz="1800" b="0" dirty="0"/>
              <a:t>concurrent measurement from several transmit chains of each non-AP STA in the HE operation mode.  The same requirement shall also apply to the VHT operation mode</a:t>
            </a:r>
            <a:r>
              <a:rPr lang="en-US" sz="1800" b="0" dirty="0" smtClean="0"/>
              <a:t>.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91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760" y="565228"/>
            <a:ext cx="820668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802.11ax UL MU Operation using Trigger Frame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4103343"/>
              </p:ext>
            </p:extLst>
          </p:nvPr>
        </p:nvGraphicFramePr>
        <p:xfrm>
          <a:off x="1609716" y="2012349"/>
          <a:ext cx="6000768" cy="2101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name="Visio" r:id="rId3" imgW="4942887" imgH="1679797" progId="Visio.Drawing.11">
                  <p:embed/>
                </p:oleObj>
              </mc:Choice>
              <mc:Fallback>
                <p:oleObj name="Visio" r:id="rId3" imgW="4942887" imgH="1679797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16" y="2012349"/>
                        <a:ext cx="6000768" cy="21016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767060" y="4373755"/>
            <a:ext cx="805341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cs typeface="Times New Roman" pitchFamily="18" charset="0"/>
              </a:rPr>
              <a:t>AP transmits a Trigger frame to initiate UL MU </a:t>
            </a:r>
            <a:r>
              <a:rPr lang="en-US" sz="1600" b="1" dirty="0" smtClean="0">
                <a:cs typeface="Times New Roman" pitchFamily="18" charset="0"/>
              </a:rPr>
              <a:t>transmission </a:t>
            </a:r>
            <a:endParaRPr lang="en-US" sz="1600" b="1" dirty="0">
              <a:cs typeface="Times New Roman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cs typeface="Times New Roman" pitchFamily="18" charset="0"/>
              </a:rPr>
              <a:t>Resource allocation (RUs and spatial streams) signaled in Trigger frame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cs typeface="Times New Roman" pitchFamily="18" charset="0"/>
              </a:rPr>
              <a:t>Mixed </a:t>
            </a:r>
            <a:r>
              <a:rPr lang="en-US" sz="1400" dirty="0">
                <a:cs typeface="Times New Roman" pitchFamily="18" charset="0"/>
              </a:rPr>
              <a:t>UL transmission in frequency and spatial domains, i.e., UL-OFDMA or UL MU-MIMO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cs typeface="Times New Roman" pitchFamily="18" charset="0"/>
              </a:rPr>
              <a:t>STAs transmit UL MU frames simultaneously after SIFS of </a:t>
            </a:r>
            <a:r>
              <a:rPr lang="en-US" sz="1600" b="1" dirty="0" smtClean="0">
                <a:cs typeface="Times New Roman" pitchFamily="18" charset="0"/>
              </a:rPr>
              <a:t>Trigger </a:t>
            </a:r>
            <a:r>
              <a:rPr lang="en-US" sz="1600" b="1" dirty="0">
                <a:cs typeface="Times New Roman" pitchFamily="18" charset="0"/>
              </a:rPr>
              <a:t>frame transmission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cs typeface="Times New Roman" pitchFamily="18" charset="0"/>
              </a:rPr>
              <a:t>AP transmits </a:t>
            </a:r>
            <a:r>
              <a:rPr lang="en-US" sz="1600" b="1" dirty="0" smtClean="0">
                <a:cs typeface="Times New Roman" pitchFamily="18" charset="0"/>
              </a:rPr>
              <a:t>ACK/BA/M-BA </a:t>
            </a:r>
            <a:r>
              <a:rPr lang="en-US" sz="1600" b="1" dirty="0">
                <a:cs typeface="Times New Roman" pitchFamily="18" charset="0"/>
              </a:rPr>
              <a:t>frame to </a:t>
            </a:r>
            <a:r>
              <a:rPr lang="en-US" sz="1600" b="1" dirty="0" smtClean="0">
                <a:cs typeface="Times New Roman" pitchFamily="18" charset="0"/>
              </a:rPr>
              <a:t>STAs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Times New Roman" pitchFamily="18" charset="0"/>
              </a:rPr>
              <a:t>Multi-STA BA (M-BA) is a new MU DL BA defined in 11ax as an extension of baseline Multi-TID BA for ACK/BA of multiple TIDs per STA</a:t>
            </a:r>
          </a:p>
        </p:txBody>
      </p:sp>
    </p:spTree>
    <p:extLst>
      <p:ext uri="{BB962C8B-B14F-4D97-AF65-F5344CB8AC3E}">
        <p14:creationId xmlns:p14="http://schemas.microsoft.com/office/powerpoint/2010/main" val="56315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dirty="0" smtClean="0"/>
              <a:t>Frame exchange flow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dirty="0" smtClean="0"/>
              <a:t>Similar to FTM, the proposed mechanism is composed of 3 stages:</a:t>
            </a:r>
          </a:p>
          <a:p>
            <a:pPr lvl="1"/>
            <a:r>
              <a:rPr lang="en-US" dirty="0" smtClean="0"/>
              <a:t>Measurement negotiation</a:t>
            </a:r>
          </a:p>
          <a:p>
            <a:pPr lvl="1"/>
            <a:r>
              <a:rPr lang="en-US" dirty="0" smtClean="0"/>
              <a:t>Measurement exchange</a:t>
            </a:r>
          </a:p>
          <a:p>
            <a:pPr lvl="1"/>
            <a:r>
              <a:rPr lang="en-US" dirty="0" smtClean="0"/>
              <a:t>Termination (can be implicit or explicit, to be discussed at a later time)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55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Service Negotiation Phase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3330409" y="2095715"/>
            <a:ext cx="0" cy="19947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5418641" y="1858214"/>
            <a:ext cx="0" cy="22322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/>
          <p:cNvCxnSpPr/>
          <p:nvPr/>
        </p:nvCxnSpPr>
        <p:spPr bwMode="auto">
          <a:xfrm>
            <a:off x="3330409" y="2218254"/>
            <a:ext cx="2065993" cy="3066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 rot="524343">
            <a:off x="3775366" y="2074238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TF Service Request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>
            <a:off x="3330409" y="2722310"/>
            <a:ext cx="2088232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 rot="21133074">
            <a:off x="3762457" y="2639185"/>
            <a:ext cx="1035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FTM Request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150768" y="1607323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189621" y="1633489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3330409" y="3501008"/>
            <a:ext cx="2088232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 rot="524343">
            <a:off x="3911621" y="3355886"/>
            <a:ext cx="1128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FTM Response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27585" y="4293096"/>
            <a:ext cx="756083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Propose to define a new Trigger frame type (currently there are 5 types of Trigger frames in 11ax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 Trigger type is for service negotiation / request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 frame format of the TF Service Request is TBD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Proposed mechanism is adaptable for both scheduled and random-access based 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Propose that the TF Service Request frame solicits an FTM Request from STAs allowing capability exchange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The AP sends an FTM Response to complete the service negotiation phase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Reuse legacy and add 11az IEs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Legacy STAs skip the 11az IEs</a:t>
            </a:r>
          </a:p>
          <a:p>
            <a:pPr lvl="1"/>
            <a:endParaRPr lang="en-US" sz="1600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3347864" y="3140968"/>
            <a:ext cx="2088232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485112" y="2536785"/>
            <a:ext cx="0" cy="19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5472479" y="2546579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sp>
        <p:nvSpPr>
          <p:cNvPr id="31" name="TextBox 30"/>
          <p:cNvSpPr txBox="1"/>
          <p:nvPr/>
        </p:nvSpPr>
        <p:spPr>
          <a:xfrm rot="524343">
            <a:off x="4335729" y="3081099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M-BA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861116" y="2938713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3252106" y="2955443"/>
            <a:ext cx="0" cy="19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3150768" y="3151211"/>
            <a:ext cx="0" cy="3988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Box 36"/>
          <p:cNvSpPr txBox="1"/>
          <p:nvPr/>
        </p:nvSpPr>
        <p:spPr>
          <a:xfrm>
            <a:off x="2147478" y="3198168"/>
            <a:ext cx="99899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Same as REV\mc</a:t>
            </a:r>
            <a:endParaRPr lang="en-US" sz="900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 flipH="1">
            <a:off x="3324114" y="3933056"/>
            <a:ext cx="2088232" cy="1641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Box 39"/>
          <p:cNvSpPr txBox="1"/>
          <p:nvPr/>
        </p:nvSpPr>
        <p:spPr>
          <a:xfrm>
            <a:off x="5490685" y="3780087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5485112" y="3780087"/>
            <a:ext cx="0" cy="19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Box 41"/>
          <p:cNvSpPr txBox="1"/>
          <p:nvPr/>
        </p:nvSpPr>
        <p:spPr>
          <a:xfrm rot="21333896">
            <a:off x="4170325" y="37327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31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have proposed an 802.11ax-based FTM negotiation phase for both associated and unassociated STAs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315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</a:t>
            </a:r>
            <a:r>
              <a:rPr lang="en-US" smtClean="0"/>
              <a:t>11az </a:t>
            </a:r>
            <a:r>
              <a:rPr lang="en-US" smtClean="0"/>
              <a:t>negotiation phase should </a:t>
            </a:r>
            <a:r>
              <a:rPr lang="en-US" smtClean="0"/>
              <a:t>support </a:t>
            </a:r>
            <a:r>
              <a:rPr lang="en-US" smtClean="0"/>
              <a:t>enhanced FTM Request in </a:t>
            </a:r>
            <a:r>
              <a:rPr lang="en-US" dirty="0" smtClean="0"/>
              <a:t>both SU and MU modes for both associated and </a:t>
            </a:r>
            <a:r>
              <a:rPr lang="en-US" smtClean="0"/>
              <a:t>unassociated </a:t>
            </a:r>
            <a:r>
              <a:rPr lang="en-US" smtClean="0"/>
              <a:t>states</a:t>
            </a:r>
            <a:r>
              <a:rPr lang="en-US" smtClean="0"/>
              <a:t>? 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34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78794</TotalTime>
  <Words>483</Words>
  <Application>Microsoft Office PowerPoint</Application>
  <PresentationFormat>On-screen Show (4:3)</PresentationFormat>
  <Paragraphs>71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Times New Roman</vt:lpstr>
      <vt:lpstr>Wingdings</vt:lpstr>
      <vt:lpstr>ACcord-Submission</vt:lpstr>
      <vt:lpstr>Microsoft Word 97 - 2003 Document</vt:lpstr>
      <vt:lpstr>Visio</vt:lpstr>
      <vt:lpstr>Location Measurement Protocol for 11ax</vt:lpstr>
      <vt:lpstr>Abstract</vt:lpstr>
      <vt:lpstr>Recap: Accepted Functional Requirements</vt:lpstr>
      <vt:lpstr>802.11ax UL MU Operation using Trigger Frame</vt:lpstr>
      <vt:lpstr>Frame exchange flow description</vt:lpstr>
      <vt:lpstr>Proposed Service Negotiation Phase</vt:lpstr>
      <vt:lpstr>Summary</vt:lpstr>
      <vt:lpstr>Straw Poll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caldana@qca.qualcomm.com</dc:creator>
  <cp:keywords>CTPClassification=CTP_PUBLIC:VisualMarkings=</cp:keywords>
  <cp:lastModifiedBy>Ghosh, Chittabrata</cp:lastModifiedBy>
  <cp:revision>170</cp:revision>
  <cp:lastPrinted>2013-07-10T22:27:23Z</cp:lastPrinted>
  <dcterms:created xsi:type="dcterms:W3CDTF">2009-11-13T19:11:16Z</dcterms:created>
  <dcterms:modified xsi:type="dcterms:W3CDTF">2016-11-08T03:23:23Z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a4ac761e-5ac4-4ab6-8c6e-a074f521daf7</vt:lpwstr>
  </property>
  <property fmtid="{D5CDD505-2E9C-101B-9397-08002B2CF9AE}" pid="4" name="CTP_TimeStamp">
    <vt:lpwstr>2016-07-26 02:56:02Z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