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D8E8"/>
    <a:srgbClr val="E9EDF4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-119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Yan Xin,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Tao Wu,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Yan Xin, Huawei Technologies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Yan Xin, Huawei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4039737" y="354842"/>
            <a:ext cx="4461353" cy="2753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</a:t>
            </a:r>
            <a:r>
              <a:rPr lang="en-US" altLang="zh-CN" sz="1800" b="1" i="0" kern="1200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+mn-cs"/>
              </a:rPr>
              <a:t>-16/1490r0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5800" y="304800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7560" y="738354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DCM SQPSK for Channel Aggregation in 11ay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5123" y="2453186"/>
            <a:ext cx="6400800" cy="481083"/>
          </a:xfrm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zh-CN" dirty="0" smtClean="0"/>
              <a:t>Date:</a:t>
            </a:r>
            <a:r>
              <a:rPr lang="en-GB" altLang="zh-CN" b="0" dirty="0" smtClean="0"/>
              <a:t> 2016-11-08</a:t>
            </a:r>
            <a:endParaRPr lang="en-GB" altLang="zh-CN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Tao Wu, 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4246519"/>
              </p:ext>
            </p:extLst>
          </p:nvPr>
        </p:nvGraphicFramePr>
        <p:xfrm>
          <a:off x="710454" y="3495208"/>
          <a:ext cx="7919406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827"/>
                <a:gridCol w="2851780"/>
                <a:gridCol w="3352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Affiliation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Email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Tao Wu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walnut.wutao@huawei.com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Yan Xin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Yan.Xin@huawei.com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Edward Au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edward.ks.au@huawei.com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Teyan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chenteyan@huawei.com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03545" y="638863"/>
            <a:ext cx="8229600" cy="503364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Performance Comparison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FAB45E9-EDE5-4709-A3AD-78EB74DC8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43378" y="1744211"/>
          <a:ext cx="820521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78"/>
                <a:gridCol w="1054238"/>
                <a:gridCol w="1113553"/>
                <a:gridCol w="1386554"/>
                <a:gridCol w="1307878"/>
                <a:gridCol w="970184"/>
                <a:gridCol w="1139031"/>
              </a:tblGrid>
              <a:tr h="11511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MCS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(in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each aggregated channel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CA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BPSK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CA  BPSK  Interleaver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CA  DCM SQPSK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00FF"/>
                          </a:solidFill>
                        </a:rPr>
                        <a:t>Combining in time domain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CA  DCM SQPSK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Combining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in freq domain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QPSK (one channel)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Data Rate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(Mbps)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lang="zh-CN" altLang="en-US" sz="18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altLang="en-U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762.3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952.9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3.9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1143.5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7.6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4.8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1238.7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2340" y="1226378"/>
            <a:ext cx="17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SNR  for FER =1%</a:t>
            </a:r>
            <a:endParaRPr lang="zh-CN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5997" y="4774739"/>
            <a:ext cx="7907593" cy="1557823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800" b="0" dirty="0" smtClean="0"/>
              <a:t>Compared with the method of CA BPSK Interleaver , DCM SQPSK can yield performance gains in a range of </a:t>
            </a:r>
            <a:r>
              <a:rPr lang="en-US" sz="1800" b="0" dirty="0" smtClean="0">
                <a:solidFill>
                  <a:srgbClr val="FF0000"/>
                </a:solidFill>
              </a:rPr>
              <a:t>1.1 </a:t>
            </a:r>
            <a:r>
              <a:rPr lang="en-US" sz="1800" b="0" dirty="0" smtClean="0"/>
              <a:t>dB to </a:t>
            </a:r>
            <a:r>
              <a:rPr lang="en-US" sz="1800" b="0" dirty="0" smtClean="0">
                <a:solidFill>
                  <a:srgbClr val="FF0000"/>
                </a:solidFill>
              </a:rPr>
              <a:t>2.1 </a:t>
            </a:r>
            <a:r>
              <a:rPr lang="en-US" sz="1800" b="0" dirty="0" smtClean="0"/>
              <a:t>dB according to different MCS configurations.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800" b="0" dirty="0" smtClean="0"/>
              <a:t>Compared with the different receiver algorithm for CA DCM SQPSK, combing signals in frequency domain can yield more than </a:t>
            </a:r>
            <a:r>
              <a:rPr lang="en-US" altLang="zh-CN" sz="1800" b="0" dirty="0" smtClean="0">
                <a:solidFill>
                  <a:srgbClr val="FF0000"/>
                </a:solidFill>
              </a:rPr>
              <a:t>0.4 dB</a:t>
            </a:r>
            <a:r>
              <a:rPr lang="en-US" altLang="zh-CN" sz="1800" b="0" dirty="0" smtClean="0"/>
              <a:t> gain over combing signals in time domain .</a:t>
            </a:r>
            <a:endParaRPr lang="en-US" sz="1800" b="0" dirty="0" smtClean="0"/>
          </a:p>
          <a:p>
            <a:pPr lvl="1" algn="just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79770" y="1324756"/>
            <a:ext cx="4924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Throughput gain </a:t>
            </a:r>
            <a:r>
              <a:rPr lang="en-US" altLang="zh-CN" sz="2000" smtClean="0">
                <a:solidFill>
                  <a:schemeClr val="tx1"/>
                </a:solidFill>
              </a:rPr>
              <a:t>for </a:t>
            </a:r>
            <a:r>
              <a:rPr lang="en-US" altLang="zh-CN" sz="2000" smtClean="0">
                <a:solidFill>
                  <a:schemeClr val="tx1"/>
                </a:solidFill>
              </a:rPr>
              <a:t>DCM SQPSK </a:t>
            </a:r>
            <a:r>
              <a:rPr lang="en-US" altLang="zh-CN" sz="2000" dirty="0" smtClean="0">
                <a:solidFill>
                  <a:schemeClr val="tx1"/>
                </a:solidFill>
              </a:rPr>
              <a:t>FER = 1%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657224"/>
            <a:ext cx="8229600" cy="81100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</a:rPr>
              <a:t>Summary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415290" y="1466775"/>
            <a:ext cx="8153400" cy="483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In this contribution, we compared the performance of the DCM SQPSK,</a:t>
            </a:r>
            <a:r>
              <a:rPr lang="en-US" altLang="zh-CN" b="0" dirty="0" smtClean="0">
                <a:solidFill>
                  <a:schemeClr val="tx1"/>
                </a:solidFill>
              </a:rPr>
              <a:t> the BPSK with interleaver across two channels and the QPSK in one channel in single carrier transmission</a:t>
            </a:r>
            <a:r>
              <a:rPr lang="en-US" altLang="zh-CN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/>
                </a:solidFill>
              </a:rPr>
              <a:t>Based on our simulation, DCM SQPSK over two aggregated channels can yield up to </a:t>
            </a:r>
            <a:r>
              <a:rPr lang="en-US" altLang="zh-CN" b="0" dirty="0" smtClean="0">
                <a:solidFill>
                  <a:srgbClr val="FF0000"/>
                </a:solidFill>
              </a:rPr>
              <a:t>2.1</a:t>
            </a:r>
            <a:r>
              <a:rPr lang="en-US" altLang="zh-CN" b="0" dirty="0" smtClean="0">
                <a:solidFill>
                  <a:schemeClr val="tx1"/>
                </a:solidFill>
              </a:rPr>
              <a:t> dB gain compared to BPSK signals interleaved over two aggregated channels and </a:t>
            </a:r>
            <a:r>
              <a:rPr lang="en-US" altLang="zh-CN" b="0" dirty="0" smtClean="0">
                <a:solidFill>
                  <a:srgbClr val="FF0000"/>
                </a:solidFill>
              </a:rPr>
              <a:t>2.7</a:t>
            </a:r>
            <a:r>
              <a:rPr lang="en-US" altLang="zh-CN" b="0" dirty="0" smtClean="0">
                <a:solidFill>
                  <a:schemeClr val="tx1"/>
                </a:solidFill>
              </a:rPr>
              <a:t> dB gain compared to QPSK over one channel.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0" dirty="0" smtClean="0">
                <a:solidFill>
                  <a:schemeClr val="tx1"/>
                </a:solidFill>
              </a:rPr>
              <a:t>We suggest to adopt the DCM SQPSK in two-channel aggregation in the single carrier mode of 11ay.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76250" y="788988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Straw Poll/Motion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71500" y="2076450"/>
            <a:ext cx="8229600" cy="3640138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Do you agree to add the following text to the SFD ?</a:t>
            </a:r>
          </a:p>
          <a:p>
            <a:endParaRPr lang="en-US" altLang="ko-KR" sz="2400" dirty="0" smtClean="0"/>
          </a:p>
          <a:p>
            <a:pPr marL="400050" lvl="1" indent="0">
              <a:buNone/>
            </a:pPr>
            <a:r>
              <a:rPr lang="en-US" altLang="ko-KR" sz="2400" dirty="0" smtClean="0"/>
              <a:t>In the Single Carrier mode in 11ay, DCM SQPSK signals transmitted over two aggregated channels presented in page 6  may be supported.</a:t>
            </a:r>
          </a:p>
          <a:p>
            <a:pPr marL="400050" lvl="1" indent="0">
              <a:buNone/>
            </a:pPr>
            <a:endParaRPr lang="en-US" altLang="ko-KR" sz="2400" dirty="0" smtClean="0"/>
          </a:p>
          <a:p>
            <a:pPr lvl="1"/>
            <a:r>
              <a:rPr lang="en-US" altLang="ko-KR" sz="2400" dirty="0" smtClean="0"/>
              <a:t>Yes </a:t>
            </a:r>
          </a:p>
          <a:p>
            <a:pPr lvl="1"/>
            <a:r>
              <a:rPr lang="en-US" altLang="ko-KR" sz="2400" dirty="0" smtClean="0"/>
              <a:t>No </a:t>
            </a:r>
          </a:p>
          <a:p>
            <a:pPr lvl="1"/>
            <a:r>
              <a:rPr lang="en-US" altLang="ko-KR" sz="2400" dirty="0" smtClean="0"/>
              <a:t>Abstain</a:t>
            </a: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87619" y="708180"/>
            <a:ext cx="8229600" cy="570936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Appendix: Introduction of Receiver Algorithm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481278"/>
            <a:ext cx="4462082" cy="30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16" y="4817364"/>
            <a:ext cx="6866371" cy="141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1866" y="703644"/>
            <a:ext cx="8484870" cy="735012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Appendix 1: Combining the signals in time domain</a:t>
            </a:r>
            <a:endParaRPr lang="zh-CN" altLang="en-US" sz="2000" dirty="0" smtClean="0">
              <a:solidFill>
                <a:srgbClr val="00B0F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0" y="1619580"/>
            <a:ext cx="7911649" cy="433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51866" y="703644"/>
            <a:ext cx="848487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1: Combining the signals in time domain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811" y="1853184"/>
            <a:ext cx="7106010" cy="29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79" y="1379082"/>
            <a:ext cx="6477001" cy="48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526223"/>
            <a:ext cx="8778240" cy="483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2: Combining the signals in frequency domain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8496" y="703644"/>
            <a:ext cx="877824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2: Combining the signals in frequency domain</a:t>
            </a:r>
            <a:endParaRPr kumimoji="0" lang="zh-CN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57" y="2059304"/>
            <a:ext cx="7755677" cy="290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58496" y="703644"/>
            <a:ext cx="877824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Appendix 2: Combining the signals in frequency domain</a:t>
            </a:r>
            <a:endParaRPr kumimoji="0" lang="zh-CN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8" y="1535134"/>
            <a:ext cx="8322954" cy="45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60485" y="577897"/>
            <a:ext cx="8229600" cy="523875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</a:t>
            </a:r>
            <a:r>
              <a:rPr lang="en-US" altLang="zh-CN" dirty="0" smtClean="0">
                <a:solidFill>
                  <a:srgbClr val="00B0F0"/>
                </a:solidFill>
              </a:rPr>
              <a:t>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08347" y="1234889"/>
            <a:ext cx="8607973" cy="4787959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In [1], the performance of Dual Carrier Modulations (DCMs) and regular modulation is compared. DCM is suggested to be used in 2x2 SU MIMO.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This presentation compares the SC mode performance of DCM SQPSK we proposed for 11ay with other methods of the same data rate transmitted over two aggregated channels or over a single channel. The considered transmissions include: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BPSK over two aggregated channels (CA BPSK);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BPSK with an interleaver over two aggregated channels (CA BPSK interleaver);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DCM SQPSK over two aggregated channels (CA DCM SQPSK);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QPSK over one channel (One channel);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For DCM SQPSK over two aggregated channels, two receiver algorithms are considered: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Combining the received signals from two aggregated  channels in the </a:t>
            </a:r>
            <a:r>
              <a:rPr lang="en-US" altLang="zh-CN" dirty="0" smtClean="0">
                <a:solidFill>
                  <a:srgbClr val="0070C0"/>
                </a:solidFill>
              </a:rPr>
              <a:t>time</a:t>
            </a:r>
            <a:r>
              <a:rPr lang="en-US" altLang="zh-CN" dirty="0" smtClean="0"/>
              <a:t> domain;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dirty="0" smtClean="0"/>
              <a:t>Combining the received signals from two aggregated channels in the </a:t>
            </a:r>
            <a:r>
              <a:rPr lang="en-US" altLang="zh-CN" dirty="0" smtClean="0">
                <a:solidFill>
                  <a:srgbClr val="0070C0"/>
                </a:solidFill>
              </a:rPr>
              <a:t>frequency </a:t>
            </a:r>
            <a:r>
              <a:rPr lang="en-US" altLang="zh-CN" dirty="0" smtClean="0"/>
              <a:t>domain;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Based on our simulation evaluation, DCM SQPSK over two aggregated channels outperforms the other alternative methods. It can yield up to </a:t>
            </a:r>
            <a:r>
              <a:rPr lang="en-US" altLang="zh-CN" b="0" dirty="0" smtClean="0">
                <a:solidFill>
                  <a:srgbClr val="0070C0"/>
                </a:solidFill>
              </a:rPr>
              <a:t>2.1</a:t>
            </a:r>
            <a:r>
              <a:rPr lang="en-US" altLang="zh-CN" b="0" dirty="0" smtClean="0"/>
              <a:t> dB and </a:t>
            </a:r>
            <a:r>
              <a:rPr lang="en-US" altLang="zh-CN" b="0" dirty="0" smtClean="0">
                <a:solidFill>
                  <a:srgbClr val="0070C0"/>
                </a:solidFill>
              </a:rPr>
              <a:t>2.7</a:t>
            </a:r>
            <a:r>
              <a:rPr lang="en-US" altLang="zh-CN" b="0" dirty="0" smtClean="0"/>
              <a:t> dB performance gains compared to the BPSK with an interleaver over two aggregated channels and the QPSK over one channel, respectively. 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b="0" dirty="0" smtClean="0"/>
              <a:t>We suggest that the DCM SQPSK </a:t>
            </a:r>
            <a:r>
              <a:rPr lang="en-US" altLang="zh-CN" b="0" dirty="0" smtClean="0"/>
              <a:t>is </a:t>
            </a:r>
            <a:r>
              <a:rPr lang="en-US" altLang="zh-CN" b="0" dirty="0" smtClean="0"/>
              <a:t>used </a:t>
            </a:r>
            <a:r>
              <a:rPr lang="en-US" altLang="zh-CN" b="0" dirty="0" smtClean="0"/>
              <a:t>for two-channel aggregation in the single carrier transmission mode.</a:t>
            </a:r>
            <a:endParaRPr lang="ru-RU" altLang="zh-CN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88603" y="5712869"/>
            <a:ext cx="885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11-16-0631-00-00ay-performance-comparison-of-dual-carrier-and-regular-modulations-for-su-mimo-in-11ay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78976"/>
          </a:xfrm>
        </p:spPr>
        <p:txBody>
          <a:bodyPr/>
          <a:lstStyle/>
          <a:p>
            <a:pPr lvl="0"/>
            <a:r>
              <a:rPr lang="en-US" altLang="zh-CN" b="0" kern="1200" dirty="0" smtClean="0">
                <a:solidFill>
                  <a:schemeClr val="tx1"/>
                </a:solidFill>
              </a:rPr>
              <a:t>Simulation Assumptions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2990" y="1653581"/>
            <a:ext cx="7772400" cy="4114800"/>
          </a:xfrm>
        </p:spPr>
        <p:txBody>
          <a:bodyPr/>
          <a:lstStyle/>
          <a:p>
            <a:pPr algn="just">
              <a:buFont typeface="Wingdings" pitchFamily="2" charset="2"/>
              <a:buChar char="l"/>
            </a:pPr>
            <a:r>
              <a:rPr lang="en-US" sz="2400" b="0" dirty="0" smtClean="0"/>
              <a:t>Single Carrier mode: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sz="2000" dirty="0" smtClean="0"/>
              <a:t>No backoff;</a:t>
            </a:r>
            <a:endParaRPr lang="en-US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BPSK, QPSK and DCM SQPSK modulations;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Interleaver which interleaves the coded bits from two encoder;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Two-channel aggregation and one channel;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 CR NLOS channel;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phase noise model;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 non–linear PA model;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Non-Ideal channel estimation;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L-MMSE Equalization;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11ad LDPC code;</a:t>
            </a:r>
          </a:p>
          <a:p>
            <a:pPr lvl="1" algn="just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06272"/>
          </a:xfrm>
        </p:spPr>
        <p:txBody>
          <a:bodyPr/>
          <a:lstStyle/>
          <a:p>
            <a:r>
              <a:rPr lang="en-US" altLang="zh-CN" b="0" dirty="0" smtClean="0">
                <a:solidFill>
                  <a:schemeClr val="tx1"/>
                </a:solidFill>
              </a:rPr>
              <a:t>Channel Aggregation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06745"/>
            <a:ext cx="7400926" cy="116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900" y="1647825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One Channel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75" y="2952750"/>
            <a:ext cx="2467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Two Channel Aggregation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30859"/>
            <a:ext cx="7639050" cy="16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7869" y="5118305"/>
            <a:ext cx="7772400" cy="6096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sz="1600" b="0" dirty="0" smtClean="0"/>
              <a:t>In our simulation, the transmit power is assumed to be the same for both the signals transmitted over one channel and two aggregated channels.</a:t>
            </a:r>
            <a:endParaRPr lang="en-US" sz="1600" b="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/>
              <a:t>For the case of two-channel aggregation, the transmitted signals over each channel are encoded and modulated independently.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26744"/>
            <a:ext cx="7770813" cy="446964"/>
          </a:xfrm>
        </p:spPr>
        <p:txBody>
          <a:bodyPr/>
          <a:lstStyle/>
          <a:p>
            <a:r>
              <a:rPr lang="en-US" altLang="zh-CN" sz="2000" dirty="0" smtClean="0"/>
              <a:t>BPSK with an </a:t>
            </a:r>
            <a:r>
              <a:rPr lang="en-US" altLang="zh-CN" sz="2000" dirty="0" err="1" smtClean="0"/>
              <a:t>Interleaver</a:t>
            </a:r>
            <a:r>
              <a:rPr lang="en-US" altLang="zh-CN" sz="2000" dirty="0" smtClean="0"/>
              <a:t> for channel aggregation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520" y="1191904"/>
            <a:ext cx="5456288" cy="39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2649" y="5084703"/>
            <a:ext cx="7772400" cy="12673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2100" b="0" dirty="0" smtClean="0"/>
              <a:t>After interleaving, the transmitted signals over each channel include coded bits from both encoders</a:t>
            </a:r>
            <a:r>
              <a:rPr lang="en-US" sz="2100" dirty="0" smtClean="0"/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700" dirty="0" smtClean="0"/>
              <a:t>The outputs of the two encoders are transmitted alternately on each channel;</a:t>
            </a:r>
          </a:p>
          <a:p>
            <a:pPr lvl="1" algn="just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33316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DCM SQPSK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1413039"/>
            <a:ext cx="4462082" cy="30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33" y="4574772"/>
            <a:ext cx="535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561" y="699448"/>
            <a:ext cx="7770813" cy="638033"/>
          </a:xfrm>
        </p:spPr>
        <p:txBody>
          <a:bodyPr/>
          <a:lstStyle/>
          <a:p>
            <a:r>
              <a:rPr lang="en-US" altLang="zh-CN" sz="2500" dirty="0" smtClean="0">
                <a:solidFill>
                  <a:schemeClr val="tx1"/>
                </a:solidFill>
              </a:rPr>
              <a:t>Receiver Algorithm: combining the signals </a:t>
            </a:r>
            <a:br>
              <a:rPr lang="en-US" altLang="zh-CN" sz="2500" dirty="0" smtClean="0">
                <a:solidFill>
                  <a:schemeClr val="tx1"/>
                </a:solidFill>
              </a:rPr>
            </a:br>
            <a:r>
              <a:rPr lang="en-US" altLang="zh-CN" sz="2500" dirty="0" smtClean="0">
                <a:solidFill>
                  <a:schemeClr val="tx1"/>
                </a:solidFill>
              </a:rPr>
              <a:t>in </a:t>
            </a:r>
            <a:r>
              <a:rPr lang="en-US" altLang="zh-CN" sz="2500" dirty="0" smtClean="0">
                <a:solidFill>
                  <a:srgbClr val="00B050"/>
                </a:solidFill>
              </a:rPr>
              <a:t>time/frequenc</a:t>
            </a:r>
            <a:r>
              <a:rPr lang="en-US" altLang="zh-CN" sz="2500" dirty="0" smtClean="0">
                <a:solidFill>
                  <a:schemeClr val="tx1"/>
                </a:solidFill>
              </a:rPr>
              <a:t>y domain</a:t>
            </a:r>
            <a:endParaRPr lang="zh-CN" altLang="en-US" sz="25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95" y="1392073"/>
            <a:ext cx="8115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93677" y="5523848"/>
            <a:ext cx="7895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Combining signals in frequency domain can yield more than </a:t>
            </a:r>
            <a:r>
              <a:rPr lang="en-US" altLang="zh-CN" sz="2000" dirty="0" smtClean="0">
                <a:solidFill>
                  <a:srgbClr val="FF0000"/>
                </a:solidFill>
              </a:rPr>
              <a:t>0.4</a:t>
            </a:r>
            <a:r>
              <a:rPr lang="en-US" altLang="zh-CN" sz="2000" dirty="0" smtClean="0">
                <a:solidFill>
                  <a:schemeClr val="tx1"/>
                </a:solidFill>
              </a:rPr>
              <a:t>dB gain over combining signals in time domain.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33567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PAPR of DCM SQPSK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grpSp>
        <p:nvGrpSpPr>
          <p:cNvPr id="6" name="组合 5"/>
          <p:cNvGrpSpPr/>
          <p:nvPr/>
        </p:nvGrpSpPr>
        <p:grpSpPr>
          <a:xfrm>
            <a:off x="2182368" y="1511808"/>
            <a:ext cx="4501706" cy="3352038"/>
            <a:chOff x="1928187" y="1250442"/>
            <a:chExt cx="4902191" cy="3771900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1703" y="1250442"/>
              <a:ext cx="4638675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1487713" y="2868319"/>
              <a:ext cx="1219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PAPR&gt;PRPR</a:t>
              </a:r>
              <a:r>
                <a:rPr lang="en-US" altLang="zh-CN" sz="1600" baseline="-25000" dirty="0" smtClean="0"/>
                <a:t>0</a:t>
              </a:r>
              <a:endParaRPr lang="zh-CN" altLang="en-US" sz="1600" baseline="3000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5717" y="4950542"/>
            <a:ext cx="7772400" cy="133718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2400" dirty="0" smtClean="0"/>
              <a:t>The simulation results above show that: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zh-CN" sz="2000" dirty="0" smtClean="0"/>
              <a:t>the PAPR characteristics of DCM SQPSK signals in channel aggregation (CA DCM SQPSK) is comparable to that of BPSK in channel aggregation (CA BPSK). </a:t>
            </a:r>
            <a:endParaRPr lang="en-US" sz="2000" dirty="0" smtClean="0"/>
          </a:p>
          <a:p>
            <a:pPr lvl="1" algn="just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Tao Wu, Huawei Technologies</a:t>
            </a:r>
            <a:endParaRPr lang="en-GB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47675" y="701358"/>
            <a:ext cx="8229600" cy="38412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Simulated FER of DCM SQPSK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51" y="1117951"/>
            <a:ext cx="3267457" cy="254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908" y="1082613"/>
            <a:ext cx="3412236" cy="264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33" y="3852478"/>
            <a:ext cx="3023615" cy="24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972" y="3817620"/>
            <a:ext cx="3400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362</TotalTime>
  <Words>922</Words>
  <Application>Microsoft Office PowerPoint</Application>
  <PresentationFormat>全屏显示(4:3)</PresentationFormat>
  <Paragraphs>158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802-11-Submission</vt:lpstr>
      <vt:lpstr>DCM SQPSK for Channel Aggregation in 11ay</vt:lpstr>
      <vt:lpstr>Introduction </vt:lpstr>
      <vt:lpstr>Simulation Assumptions</vt:lpstr>
      <vt:lpstr>Channel Aggregation</vt:lpstr>
      <vt:lpstr>BPSK with an Interleaver for channel aggregation</vt:lpstr>
      <vt:lpstr>DCM SQPSK</vt:lpstr>
      <vt:lpstr>Receiver Algorithm: combining the signals  in time/frequency domain</vt:lpstr>
      <vt:lpstr>PAPR of DCM SQPSK</vt:lpstr>
      <vt:lpstr>Simulated FER of DCM SQPSK</vt:lpstr>
      <vt:lpstr>Performance Comparison</vt:lpstr>
      <vt:lpstr>Summary</vt:lpstr>
      <vt:lpstr>Straw Poll/Motion</vt:lpstr>
      <vt:lpstr>Appendix: Introduction of Receiver Algorithm</vt:lpstr>
      <vt:lpstr>Appendix 1: Combining the signals in time domain</vt:lpstr>
      <vt:lpstr>幻灯片 15</vt:lpstr>
      <vt:lpstr>幻灯片 16</vt:lpstr>
      <vt:lpstr>幻灯片 17</vt:lpstr>
      <vt:lpstr>幻灯片 18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802.11ay Timeline</dc:title>
  <dc:creator>Yan Xin</dc:creator>
  <cp:lastModifiedBy>w00234703</cp:lastModifiedBy>
  <cp:revision>133</cp:revision>
  <cp:lastPrinted>1601-01-01T00:00:00Z</cp:lastPrinted>
  <dcterms:created xsi:type="dcterms:W3CDTF">2015-05-05T17:39:16Z</dcterms:created>
  <dcterms:modified xsi:type="dcterms:W3CDTF">2016-11-07T22:56:47Z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_2015_ms_pID_725343">
    <vt:lpwstr>(2)yw3f9n2q29KydkezlCe5mMc5kyEDdx+bHVdI+qGcbdDYeYfFIuedhuiZ66czl3HIVjVk74MK
hDJGiDJYPysXVU6xU/icB+avfbg2vLHIzfqwkf+LeM49V0lleUSG3hVdNMGno9MBWeVJPK7O
R2HD2RDXZdr/jhBsO7JoPBgCp7fmI5rjjDN6fiM0W2fooyThlYJk3liQgybsXVipJhCTZo69
d/1rzU3E8YB1KjSKMH</vt:lpwstr>
  </property>
  <property fmtid="{D5CDD505-2E9C-101B-9397-08002B2CF9AE}" pid="6" name="_2015_ms_pID_7253431">
    <vt:lpwstr>ObelXsJ+WWhBO+l+9/06q1TcAmBlpwhzK5vjG23iGcyv1K/iqthunT
pVkauH/LjulwMzldDkOMGl3b09ZzM08+ywueiTEGNMjSJ/NqE9t6QBNF7gnJ6BveQmXRIXBk
veICWrTEsDPQwfX7zfWBHcABqMYhBQmLzlB2X9lyYZm8IQ==</vt:lpwstr>
  </property>
  <property fmtid="{D5CDD505-2E9C-101B-9397-08002B2CF9AE}" pid="7" name="sflag">
    <vt:lpwstr>1478558650</vt:lpwstr>
  </property>
</Properties>
</file>