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95" r:id="rId3"/>
    <p:sldId id="305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4" autoAdjust="0"/>
    <p:restoredTop sz="94676" autoAdjust="0"/>
  </p:normalViewPr>
  <p:slideViewPr>
    <p:cSldViewPr>
      <p:cViewPr varScale="1">
        <p:scale>
          <a:sx n="70" d="100"/>
          <a:sy n="70" d="100"/>
        </p:scale>
        <p:origin x="1290" y="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870C1BA4-1CEE-4CD8-8532-343A8D2B315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870C1BA4-1CEE-4CD8-8532-343A8D2B315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Doc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Month Year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John Doe, Some Company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870C1BA4-1CEE-4CD8-8532-343A8D2B315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>
          <a:xfrm>
            <a:off x="5584560" y="95706"/>
            <a:ext cx="69717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08" y="332601"/>
            <a:ext cx="39113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802.11-16/1483-00-00ay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en-US" dirty="0"/>
              <a:t>On the Implementation of Dynamic Load Balancing for A-BFT Channel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231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2016-11-07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43331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30588"/>
              </p:ext>
            </p:extLst>
          </p:nvPr>
        </p:nvGraphicFramePr>
        <p:xfrm>
          <a:off x="533400" y="3042918"/>
          <a:ext cx="8305800" cy="26720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81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dirty="0" smtClean="0"/>
                        <a:t>Sang G. Kim</a:t>
                      </a:r>
                      <a:endParaRPr lang="en-US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LG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sanggook.kim@lge.com</a:t>
                      </a:r>
                      <a:endParaRPr lang="en-US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8172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267200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rgbClr val="000000"/>
                </a:solidFill>
              </a:rPr>
              <a:t>Do you agree to add the following text into SFD?</a:t>
            </a:r>
          </a:p>
          <a:p>
            <a:pPr lvl="1"/>
            <a:r>
              <a:rPr lang="en-US" altLang="ko-KR" dirty="0">
                <a:solidFill>
                  <a:srgbClr val="000000"/>
                </a:solidFill>
              </a:rPr>
              <a:t>“The EDMG Operation element includes signaling of </a:t>
            </a:r>
            <a:r>
              <a:rPr lang="en-US" altLang="ko-KR" dirty="0" err="1">
                <a:solidFill>
                  <a:srgbClr val="000000"/>
                </a:solidFill>
              </a:rPr>
              <a:t>RSSBackoff</a:t>
            </a:r>
            <a:r>
              <a:rPr lang="en-US" altLang="ko-KR" dirty="0">
                <a:solidFill>
                  <a:srgbClr val="000000"/>
                </a:solidFill>
              </a:rPr>
              <a:t> and </a:t>
            </a:r>
            <a:r>
              <a:rPr lang="en-US" altLang="ko-KR" dirty="0" err="1">
                <a:solidFill>
                  <a:srgbClr val="000000"/>
                </a:solidFill>
              </a:rPr>
              <a:t>RSSRetryLimit</a:t>
            </a:r>
            <a:r>
              <a:rPr lang="en-US" altLang="ko-KR" dirty="0" smtClean="0">
                <a:solidFill>
                  <a:srgbClr val="000000"/>
                </a:solidFill>
              </a:rPr>
              <a:t>”</a:t>
            </a:r>
          </a:p>
          <a:p>
            <a:pPr lvl="1"/>
            <a:endParaRPr lang="en-US" altLang="ko-KR" dirty="0">
              <a:solidFill>
                <a:srgbClr val="000000"/>
              </a:solidFill>
            </a:endParaRPr>
          </a:p>
          <a:p>
            <a:pPr lvl="1"/>
            <a:r>
              <a:rPr lang="en-US" altLang="ko-KR" dirty="0" smtClean="0">
                <a:solidFill>
                  <a:srgbClr val="000000"/>
                </a:solidFill>
              </a:rPr>
              <a:t>Y/N/A</a:t>
            </a:r>
            <a:endParaRPr lang="en-US" altLang="ko-KR" dirty="0">
              <a:solidFill>
                <a:srgbClr val="000000"/>
              </a:solidFill>
            </a:endParaRP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val="320883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267200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rgbClr val="000000"/>
                </a:solidFill>
              </a:rPr>
              <a:t>Do you agree to add the following text into SFD?</a:t>
            </a:r>
          </a:p>
          <a:p>
            <a:pPr lvl="1"/>
            <a:r>
              <a:rPr lang="en-US" altLang="ko-KR" dirty="0">
                <a:solidFill>
                  <a:srgbClr val="000000"/>
                </a:solidFill>
              </a:rPr>
              <a:t>“EDMG operation element shall define signaling for dynamic load balancing for A-BFT channel as shown and described in slides 4 - 5”</a:t>
            </a:r>
          </a:p>
          <a:p>
            <a:pPr lvl="1"/>
            <a:endParaRPr lang="en-US" altLang="ko-KR" dirty="0">
              <a:solidFill>
                <a:srgbClr val="000000"/>
              </a:solidFill>
            </a:endParaRPr>
          </a:p>
          <a:p>
            <a:pPr lvl="1"/>
            <a:r>
              <a:rPr lang="en-US" altLang="ko-KR" dirty="0" smtClean="0">
                <a:solidFill>
                  <a:srgbClr val="000000"/>
                </a:solidFill>
              </a:rPr>
              <a:t>Y/N/A</a:t>
            </a:r>
            <a:endParaRPr lang="en-US" altLang="ko-KR" dirty="0">
              <a:solidFill>
                <a:srgbClr val="000000"/>
              </a:solidFill>
            </a:endParaRP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099D1E7-2CFE-4362-BB72-AF97192842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LG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80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(1/2)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r>
              <a:rPr lang="en-US" altLang="ko-KR" sz="1800" dirty="0" smtClean="0"/>
              <a:t>Dynamic load balancing over A-BFT channel was proposed to alleviate overload situation due to inherent 11ad design and new use cases envisioned in 11ay [1]</a:t>
            </a:r>
          </a:p>
          <a:p>
            <a:endParaRPr lang="en-US" altLang="ko-KR" sz="1800" dirty="0"/>
          </a:p>
          <a:p>
            <a:r>
              <a:rPr lang="en-US" altLang="ko-KR" sz="1800" dirty="0" smtClean="0"/>
              <a:t>Motion was approved and the following text was incorporated into SFD [2]:</a:t>
            </a:r>
          </a:p>
          <a:p>
            <a:endParaRPr lang="en-US" altLang="ko-KR" sz="1800" dirty="0" smtClean="0"/>
          </a:p>
          <a:p>
            <a:pPr marL="685800" lvl="1">
              <a:buFont typeface="Wingdings" panose="05000000000000000000" pitchFamily="2" charset="2"/>
              <a:buChar char="Ø"/>
            </a:pPr>
            <a:r>
              <a:rPr lang="en-US" altLang="ko-KR" sz="1800" b="1" dirty="0" smtClean="0"/>
              <a:t>“11ay shall support dynamic load balancing in A-BFT by providing means to adjust necessary parameters (e.g. </a:t>
            </a:r>
            <a:r>
              <a:rPr lang="en-US" altLang="ko-KR" sz="1800" b="1" dirty="0" err="1" smtClean="0"/>
              <a:t>RSSBackoff</a:t>
            </a:r>
            <a:r>
              <a:rPr lang="en-US" altLang="ko-KR" sz="1800" b="1" dirty="0" smtClean="0"/>
              <a:t> or/and </a:t>
            </a:r>
            <a:r>
              <a:rPr lang="en-US" altLang="ko-KR" sz="1800" b="1" dirty="0" err="1" smtClean="0"/>
              <a:t>RSSRetryLimit</a:t>
            </a:r>
            <a:r>
              <a:rPr lang="en-US" altLang="ko-KR" sz="1800" b="1" dirty="0" smtClean="0"/>
              <a:t>). The ranges of  new parameters (e.g. </a:t>
            </a:r>
            <a:r>
              <a:rPr lang="en-US" altLang="ko-KR" sz="1800" b="1" dirty="0" err="1" smtClean="0"/>
              <a:t>RSSBackoff</a:t>
            </a:r>
            <a:r>
              <a:rPr lang="en-US" altLang="ko-KR" sz="1800" b="1" dirty="0" smtClean="0"/>
              <a:t> or/and </a:t>
            </a:r>
            <a:r>
              <a:rPr lang="en-US" altLang="ko-KR" sz="1800" b="1" dirty="0" err="1" smtClean="0"/>
              <a:t>RSSRetryLimit</a:t>
            </a:r>
            <a:r>
              <a:rPr lang="en-US" altLang="ko-KR" sz="1800" b="1" dirty="0" smtClean="0"/>
              <a:t>) are determined by the reserved bits in Beacon Interval Control field. The exact bits are TBD.”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Since the reserved bits in Beacon Interval Control field are limited (4 bits) and a new Information Element can contribute heavier Beacon content, it is better to add a field into existing element. </a:t>
            </a:r>
          </a:p>
          <a:p>
            <a:pPr lvl="1"/>
            <a:endParaRPr lang="en-US" altLang="ko-KR" sz="14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val="391656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(2/2)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r>
              <a:rPr lang="en-US" altLang="ko-KR" sz="1800" dirty="0" smtClean="0"/>
              <a:t>In </a:t>
            </a:r>
            <a:r>
              <a:rPr lang="en-US" altLang="ko-KR" sz="1800" dirty="0"/>
              <a:t>this contribution, we propose the method to implement dynamic load balancing </a:t>
            </a:r>
            <a:r>
              <a:rPr lang="en-US" altLang="ko-KR" sz="1800" dirty="0" smtClean="0"/>
              <a:t>specified in SFD by introducing a field into EDMG Operation element already defined.</a:t>
            </a:r>
            <a:endParaRPr lang="en-US" altLang="ko-KR" sz="1800" dirty="0"/>
          </a:p>
          <a:p>
            <a:endParaRPr lang="en-US" altLang="ko-KR" sz="1800" dirty="0" smtClean="0"/>
          </a:p>
          <a:p>
            <a:pPr lvl="1"/>
            <a:endParaRPr lang="en-US" altLang="ko-KR" sz="14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>
                <a:solidFill>
                  <a:srgbClr val="000000"/>
                </a:solidFill>
              </a:rPr>
              <a:t>Slide </a:t>
            </a:r>
            <a:fld id="{53ABCD13-380B-4CB5-B9B1-96CEC68A8A42}" type="slidenum">
              <a:rPr lang="en-US" altLang="en-US" sz="1200" b="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Sang G. Kim (LG </a:t>
            </a:r>
            <a:r>
              <a:rPr lang="en-US" altLang="ko-KR" dirty="0">
                <a:solidFill>
                  <a:srgbClr val="000000"/>
                </a:solidFill>
              </a:rPr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val="10971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EDMG Operation Element and Proposal (1/2)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381000" y="2667000"/>
            <a:ext cx="8382000" cy="3733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EDMG Operation element is already included in SFD </a:t>
            </a:r>
          </a:p>
          <a:p>
            <a:pPr marL="0" lvl="1" indent="0">
              <a:buNone/>
            </a:pPr>
            <a:endParaRPr lang="en-US" altLang="ko-KR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PCP/AP </a:t>
            </a:r>
            <a:r>
              <a:rPr lang="en-US" altLang="ko-KR" b="1" dirty="0" smtClean="0">
                <a:ea typeface="+mn-ea"/>
                <a:cs typeface="+mn-cs"/>
              </a:rPr>
              <a:t>provides EDMG Operation element and it determines operational parameters of an EDMG BSS</a:t>
            </a:r>
          </a:p>
          <a:p>
            <a:pPr marL="342900" lvl="1" indent="-342900">
              <a:buFontTx/>
              <a:buChar char="•"/>
            </a:pPr>
            <a:endParaRPr lang="en-US" altLang="ko-KR" b="1" dirty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solidFill>
                  <a:srgbClr val="000000"/>
                </a:solidFill>
                <a:ea typeface="+mn-ea"/>
                <a:cs typeface="+mn-cs"/>
              </a:rPr>
              <a:t>Proposal:</a:t>
            </a:r>
          </a:p>
          <a:p>
            <a:pPr marL="0" lvl="1" indent="0">
              <a:buNone/>
            </a:pPr>
            <a:endParaRPr lang="en-US" altLang="ko-KR" b="1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1 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octet of a field (“</a:t>
            </a:r>
            <a:r>
              <a:rPr lang="en-US" altLang="ko-KR" b="1" dirty="0" err="1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OverloadControl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”) is included in EDMG Operation 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element</a:t>
            </a:r>
            <a:endParaRPr lang="en-US" altLang="ko-KR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The first 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half (4 bits)  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denotes  the values of </a:t>
            </a:r>
            <a:r>
              <a:rPr lang="en-US" altLang="ko-KR" b="1" dirty="0" err="1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RSSBackoff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  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and </a:t>
            </a:r>
            <a:r>
              <a:rPr lang="en-US" altLang="ko-KR" b="1" dirty="0" err="1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RSSRetryLimit</a:t>
            </a:r>
            <a:endParaRPr lang="en-US" altLang="ko-KR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The 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second 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half (4 bits) is reserved</a:t>
            </a:r>
            <a:endParaRPr lang="en-US" altLang="ko-KR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5055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val="21247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3202" y="914400"/>
            <a:ext cx="7772400" cy="990600"/>
          </a:xfrm>
        </p:spPr>
        <p:txBody>
          <a:bodyPr/>
          <a:lstStyle/>
          <a:p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EDMG Operation Element and Proposal </a:t>
            </a:r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(2/2</a:t>
            </a:r>
            <a:r>
              <a:rPr lang="en-US" altLang="ko-K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044104"/>
              </p:ext>
            </p:extLst>
          </p:nvPr>
        </p:nvGraphicFramePr>
        <p:xfrm>
          <a:off x="685800" y="2590800"/>
          <a:ext cx="3810000" cy="247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  <a:gridCol w="251460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Bit Values</a:t>
                      </a:r>
                    </a:p>
                    <a:p>
                      <a:r>
                        <a:rPr lang="en-US" dirty="0" smtClean="0"/>
                        <a:t>(B0 B1)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RSSBackoff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(No change with 11 ad)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208062"/>
              </p:ext>
            </p:extLst>
          </p:nvPr>
        </p:nvGraphicFramePr>
        <p:xfrm>
          <a:off x="4648200" y="2590800"/>
          <a:ext cx="3810000" cy="247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  <a:gridCol w="251460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Bit Values</a:t>
                      </a:r>
                    </a:p>
                    <a:p>
                      <a:r>
                        <a:rPr lang="en-US" dirty="0" smtClean="0"/>
                        <a:t>(B2 B3)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RSSRetryLimit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(No change with 11 ad)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val="209840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Method to implement dynamic load balancing to address overload situation in A-BFT channel is proposed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1 octet of the field (“</a:t>
            </a:r>
            <a:r>
              <a:rPr lang="en-US" altLang="ko-KR" sz="1800" dirty="0" err="1" smtClean="0"/>
              <a:t>OverloadControl</a:t>
            </a:r>
            <a:r>
              <a:rPr lang="en-US" altLang="ko-KR" sz="1800" dirty="0" smtClean="0"/>
              <a:t>”) is newly defined with description and values as in slide 4 - 5</a:t>
            </a:r>
          </a:p>
          <a:p>
            <a:pPr marL="0" indent="0">
              <a:buNone/>
            </a:pPr>
            <a:endParaRPr lang="en-US" altLang="ko-KR" sz="1800" dirty="0" smtClean="0"/>
          </a:p>
          <a:p>
            <a:r>
              <a:rPr lang="en-US" altLang="ko-KR" sz="1800" dirty="0" smtClean="0"/>
              <a:t>Since it uses already defined EDMG Operation element, no need to introduce a new element and this is well suited without incurring much complexity</a:t>
            </a:r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val="195815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11-16-0948-00-00ay-on-random-access-in-a-bft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[2] 11-15-1358-09-00ay-11ay </a:t>
            </a:r>
            <a:r>
              <a:rPr lang="en-US" altLang="ko-KR" dirty="0"/>
              <a:t>Spec </a:t>
            </a:r>
            <a:r>
              <a:rPr lang="en-US" altLang="ko-KR" dirty="0" smtClean="0"/>
              <a:t>Framework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sz="18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val="9992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267200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rgbClr val="000000"/>
                </a:solidFill>
              </a:rPr>
              <a:t>Do you agree to add the following text into SFD?</a:t>
            </a:r>
          </a:p>
          <a:p>
            <a:pPr lvl="1"/>
            <a:r>
              <a:rPr lang="en-US" altLang="ko-KR" dirty="0">
                <a:solidFill>
                  <a:srgbClr val="000000"/>
                </a:solidFill>
              </a:rPr>
              <a:t>“The EDMG Operation element includes signaling of </a:t>
            </a:r>
            <a:r>
              <a:rPr lang="en-US" altLang="ko-KR" dirty="0" err="1">
                <a:solidFill>
                  <a:srgbClr val="000000"/>
                </a:solidFill>
              </a:rPr>
              <a:t>RSSBackoff</a:t>
            </a:r>
            <a:r>
              <a:rPr lang="en-US" altLang="ko-KR" dirty="0">
                <a:solidFill>
                  <a:srgbClr val="000000"/>
                </a:solidFill>
              </a:rPr>
              <a:t> and </a:t>
            </a:r>
            <a:r>
              <a:rPr lang="en-US" altLang="ko-KR" dirty="0" err="1">
                <a:solidFill>
                  <a:srgbClr val="000000"/>
                </a:solidFill>
              </a:rPr>
              <a:t>RSSRetryLimit</a:t>
            </a:r>
            <a:r>
              <a:rPr lang="en-US" altLang="ko-KR" dirty="0" smtClean="0">
                <a:solidFill>
                  <a:srgbClr val="000000"/>
                </a:solidFill>
              </a:rPr>
              <a:t>”</a:t>
            </a:r>
          </a:p>
          <a:p>
            <a:pPr lvl="1"/>
            <a:endParaRPr lang="en-US" altLang="ko-KR" dirty="0">
              <a:solidFill>
                <a:srgbClr val="000000"/>
              </a:solidFill>
            </a:endParaRPr>
          </a:p>
          <a:p>
            <a:pPr lvl="1"/>
            <a:r>
              <a:rPr lang="en-US" altLang="ko-KR" dirty="0" smtClean="0">
                <a:solidFill>
                  <a:srgbClr val="000000"/>
                </a:solidFill>
              </a:rPr>
              <a:t>Y/N/A</a:t>
            </a:r>
            <a:endParaRPr lang="en-US" altLang="ko-KR" dirty="0">
              <a:solidFill>
                <a:srgbClr val="000000"/>
              </a:solidFill>
            </a:endParaRP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val="18555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267200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rgbClr val="000000"/>
                </a:solidFill>
              </a:rPr>
              <a:t>Do you agree to add the following text into SFD?</a:t>
            </a:r>
          </a:p>
          <a:p>
            <a:pPr lvl="1"/>
            <a:r>
              <a:rPr lang="en-US" altLang="ko-KR" dirty="0">
                <a:solidFill>
                  <a:srgbClr val="000000"/>
                </a:solidFill>
              </a:rPr>
              <a:t>“EDMG operation element shall define signaling for dynamic load balancing for A-BFT channel as shown and described in </a:t>
            </a:r>
            <a:r>
              <a:rPr lang="en-US" altLang="ko-KR" dirty="0" smtClean="0">
                <a:solidFill>
                  <a:srgbClr val="000000"/>
                </a:solidFill>
              </a:rPr>
              <a:t>slides 4 - 5”</a:t>
            </a:r>
          </a:p>
          <a:p>
            <a:pPr lvl="1"/>
            <a:endParaRPr lang="en-US" altLang="ko-KR" dirty="0">
              <a:solidFill>
                <a:srgbClr val="000000"/>
              </a:solidFill>
            </a:endParaRPr>
          </a:p>
          <a:p>
            <a:pPr lvl="1"/>
            <a:r>
              <a:rPr lang="en-US" altLang="ko-KR" dirty="0" smtClean="0">
                <a:solidFill>
                  <a:srgbClr val="000000"/>
                </a:solidFill>
              </a:rPr>
              <a:t>Y/N/A</a:t>
            </a:r>
            <a:endParaRPr lang="en-US" altLang="ko-KR" dirty="0">
              <a:solidFill>
                <a:srgbClr val="000000"/>
              </a:solidFill>
            </a:endParaRP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2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G. Kim (LG </a:t>
            </a:r>
            <a:r>
              <a:rPr lang="en-US" altLang="ko-KR" dirty="0"/>
              <a:t>Electronics)</a:t>
            </a:r>
          </a:p>
        </p:txBody>
      </p:sp>
    </p:spTree>
    <p:extLst>
      <p:ext uri="{BB962C8B-B14F-4D97-AF65-F5344CB8AC3E}">
        <p14:creationId xmlns:p14="http://schemas.microsoft.com/office/powerpoint/2010/main" val="8225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24648</TotalTime>
  <Words>734</Words>
  <Application>Microsoft Office PowerPoint</Application>
  <PresentationFormat>화면 슬라이드 쇼(4:3)</PresentationFormat>
  <Paragraphs>163</Paragraphs>
  <Slides>11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MS PGothic</vt:lpstr>
      <vt:lpstr>Times New Roman</vt:lpstr>
      <vt:lpstr>Wingdings</vt:lpstr>
      <vt:lpstr>802-11-Submission</vt:lpstr>
      <vt:lpstr>On the Implementation of Dynamic Load Balancing for A-BFT Channel</vt:lpstr>
      <vt:lpstr>Introduction (1/2)</vt:lpstr>
      <vt:lpstr>Introduction (2/2)</vt:lpstr>
      <vt:lpstr>EDMG Operation Element and Proposal (1/2)</vt:lpstr>
      <vt:lpstr>EDMG Operation Element and Proposal (2/2)</vt:lpstr>
      <vt:lpstr>Summary </vt:lpstr>
      <vt:lpstr>Reference</vt:lpstr>
      <vt:lpstr>Straw poll </vt:lpstr>
      <vt:lpstr>Straw poll </vt:lpstr>
      <vt:lpstr>Motion </vt:lpstr>
      <vt:lpstr>Motion</vt:lpstr>
    </vt:vector>
  </TitlesOfParts>
  <Company>LG Electronics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May 2016 Meeting Agenda</dc:subject>
  <dc:creator>kyungtae.jo@lge.com</dc:creator>
  <cp:lastModifiedBy>김진민/선임연구원/차세대표준(연)IoT팀(jinmin1230.kim@lge.com)</cp:lastModifiedBy>
  <cp:revision>2127</cp:revision>
  <cp:lastPrinted>2014-11-04T15:04:57Z</cp:lastPrinted>
  <dcterms:created xsi:type="dcterms:W3CDTF">2007-04-17T18:10:23Z</dcterms:created>
  <dcterms:modified xsi:type="dcterms:W3CDTF">2016-11-07T20:18:53Z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