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01" r:id="rId2"/>
    <p:sldId id="467" r:id="rId3"/>
    <p:sldId id="585" r:id="rId4"/>
    <p:sldId id="589" r:id="rId5"/>
    <p:sldId id="548" r:id="rId6"/>
    <p:sldId id="591" r:id="rId7"/>
    <p:sldId id="592" r:id="rId8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4240" autoAdjust="0"/>
  </p:normalViewPr>
  <p:slideViewPr>
    <p:cSldViewPr>
      <p:cViewPr varScale="1">
        <p:scale>
          <a:sx n="70" d="100"/>
          <a:sy n="70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 2016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802.11-16/1482r1</a:t>
            </a:r>
            <a:endParaRPr lang="en-US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Carrier Sense for Multi-Channel Allocation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2016-11-09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454383"/>
              </p:ext>
            </p:extLst>
          </p:nvPr>
        </p:nvGraphicFramePr>
        <p:xfrm>
          <a:off x="1019175" y="3371850"/>
          <a:ext cx="72390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5" name="Document" r:id="rId5" imgW="8941254" imgH="3463072" progId="Word.Document.8">
                  <p:embed/>
                </p:oleObj>
              </mc:Choice>
              <mc:Fallback>
                <p:oleObj name="Document" r:id="rId5" imgW="8941254" imgH="3463072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2390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current SFD includes the multi-channel allocation as follows:</a:t>
            </a:r>
          </a:p>
          <a:p>
            <a:pPr marL="400050" lvl="1" indent="0">
              <a:buNone/>
            </a:pPr>
            <a:r>
              <a:rPr lang="en-US" altLang="ko-KR" sz="1600" b="1" dirty="0" smtClean="0"/>
              <a:t>“The </a:t>
            </a:r>
            <a:r>
              <a:rPr lang="en-US" altLang="ko-KR" sz="1600" b="1" dirty="0"/>
              <a:t>11ay specification shall support allocation of SP(s) </a:t>
            </a:r>
            <a:r>
              <a:rPr lang="en-US" altLang="ko-KR" sz="1600" b="1" dirty="0" smtClean="0"/>
              <a:t>and </a:t>
            </a:r>
            <a:r>
              <a:rPr lang="en-US" altLang="ko-KR" sz="1600" b="1" dirty="0"/>
              <a:t>CBAP(s) over more than </a:t>
            </a:r>
            <a:r>
              <a:rPr lang="en-US" altLang="ko-KR" sz="1600" b="1" dirty="0" smtClean="0"/>
              <a:t>one channel </a:t>
            </a:r>
            <a:r>
              <a:rPr lang="en-US" altLang="ko-KR" sz="1600" b="1" dirty="0"/>
              <a:t>and over a </a:t>
            </a:r>
            <a:r>
              <a:rPr lang="en-US" altLang="ko-KR" sz="1600" b="1" dirty="0" smtClean="0"/>
              <a:t>bonded channel through DMG Beacon </a:t>
            </a:r>
            <a:r>
              <a:rPr lang="en-US" altLang="ko-KR" sz="1600" b="1" dirty="0"/>
              <a:t>frame, Announce frame, and Grant frame</a:t>
            </a:r>
            <a:r>
              <a:rPr lang="en-US" altLang="ko-KR" sz="1600" b="1" dirty="0" smtClean="0"/>
              <a:t>.”</a:t>
            </a:r>
          </a:p>
          <a:p>
            <a:pPr marL="400050" lvl="1" indent="0">
              <a:buNone/>
            </a:pPr>
            <a:r>
              <a:rPr lang="en-US" altLang="ko-KR" sz="1600" b="1" dirty="0" smtClean="0"/>
              <a:t>“The allocation does </a:t>
            </a:r>
            <a:r>
              <a:rPr lang="en-US" altLang="ko-KR" sz="1600" b="1" dirty="0"/>
              <a:t>not have to include the primary channel</a:t>
            </a:r>
            <a:r>
              <a:rPr lang="en-US" altLang="ko-KR" sz="1600" b="1" dirty="0" smtClean="0"/>
              <a:t>.”</a:t>
            </a:r>
          </a:p>
          <a:p>
            <a:pPr marL="400050" lvl="1" indent="0">
              <a:buNone/>
            </a:pPr>
            <a:r>
              <a:rPr lang="en-US" altLang="ko-KR" sz="1600" b="1" dirty="0" smtClean="0"/>
              <a:t>“Channel </a:t>
            </a:r>
            <a:r>
              <a:rPr lang="en-US" altLang="ko-KR" sz="1600" b="1" dirty="0"/>
              <a:t>access during the allocation shall be limited to the channels describing the </a:t>
            </a:r>
            <a:r>
              <a:rPr lang="en-US" altLang="ko-KR" sz="1600" b="1" dirty="0" smtClean="0"/>
              <a:t>allocation.”</a:t>
            </a:r>
            <a:endParaRPr lang="en-US" altLang="ko-KR" sz="1600" b="1" dirty="0"/>
          </a:p>
          <a:p>
            <a:pPr marL="742950" lvl="2" indent="0">
              <a:buNone/>
            </a:pPr>
            <a:endParaRPr lang="en-US" altLang="ko-KR" sz="1400" dirty="0"/>
          </a:p>
          <a:p>
            <a:pPr marL="400050"/>
            <a:r>
              <a:rPr lang="en-US" altLang="ko-KR" sz="1800" b="0" dirty="0"/>
              <a:t>T</a:t>
            </a:r>
            <a:r>
              <a:rPr lang="en-US" altLang="ko-KR" sz="1800" b="0" dirty="0" smtClean="0"/>
              <a:t>here are remaining issues that should be defined in the case of the allocation  not including </a:t>
            </a:r>
            <a:r>
              <a:rPr lang="en-US" altLang="ko-KR" sz="1800" b="0" dirty="0"/>
              <a:t>the primary channel</a:t>
            </a:r>
            <a:r>
              <a:rPr lang="en-US" altLang="ko-KR" sz="1800" b="0" dirty="0" smtClean="0"/>
              <a:t>.</a:t>
            </a:r>
          </a:p>
          <a:p>
            <a:pPr marL="400050"/>
            <a:endParaRPr lang="en-US" altLang="ko-KR" sz="1800" b="0" dirty="0"/>
          </a:p>
          <a:p>
            <a:pPr marL="400050"/>
            <a:r>
              <a:rPr lang="en-US" altLang="ko-KR" sz="1800" b="0" dirty="0" smtClean="0"/>
              <a:t>One of the remaining issues is about the carrier sense mechanism for multi-channel allocation.</a:t>
            </a:r>
            <a:endParaRPr lang="en-US" altLang="ko-KR" sz="1800" b="0" dirty="0"/>
          </a:p>
          <a:p>
            <a:pPr marL="400050"/>
            <a:endParaRPr lang="en-US" altLang="ko-KR" sz="1800" b="0" dirty="0" smtClean="0"/>
          </a:p>
          <a:p>
            <a:pPr marL="57150" indent="0">
              <a:buNone/>
            </a:pP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ulti-channel allocations in 11ay: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channel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 smtClean="0"/>
              <a:t>According to the current </a:t>
            </a:r>
            <a:r>
              <a:rPr lang="en-US" altLang="ko-KR" sz="1600" b="0" dirty="0"/>
              <a:t>SFD, the </a:t>
            </a:r>
            <a:r>
              <a:rPr lang="en-US" altLang="ko-KR" sz="1600" b="0" dirty="0" smtClean="0"/>
              <a:t>below allocations can be supported. </a:t>
            </a:r>
            <a:endParaRPr lang="en-US" altLang="ko-KR" sz="14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ko-KR" sz="16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ko-KR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400" dirty="0" smtClean="0"/>
              <a:t>Allocation#1: </a:t>
            </a:r>
            <a:r>
              <a:rPr lang="en-US" altLang="ko-KR" sz="1400" b="0" dirty="0" smtClean="0"/>
              <a:t>The </a:t>
            </a:r>
            <a:r>
              <a:rPr lang="en-US" altLang="ko-KR" sz="1400" b="0" dirty="0"/>
              <a:t>case of </a:t>
            </a:r>
            <a:r>
              <a:rPr lang="en-US" altLang="ko-KR" sz="1400" dirty="0" smtClean="0"/>
              <a:t>an</a:t>
            </a:r>
            <a:r>
              <a:rPr lang="en-US" altLang="ko-KR" sz="1400" b="0" dirty="0" smtClean="0"/>
              <a:t> </a:t>
            </a:r>
            <a:r>
              <a:rPr lang="en-US" altLang="ko-KR" sz="1400" b="0" dirty="0"/>
              <a:t>allocation </a:t>
            </a:r>
            <a:r>
              <a:rPr lang="en-US" altLang="ko-KR" sz="1400" b="0" dirty="0" smtClean="0"/>
              <a:t>which </a:t>
            </a:r>
            <a:r>
              <a:rPr lang="en-US" altLang="ko-KR" sz="1400" dirty="0" smtClean="0"/>
              <a:t>includes</a:t>
            </a:r>
            <a:r>
              <a:rPr lang="en-US" altLang="ko-KR" sz="1400" b="0" dirty="0" smtClean="0"/>
              <a:t> </a:t>
            </a:r>
            <a:r>
              <a:rPr lang="en-US" altLang="ko-KR" sz="1400" b="0" dirty="0"/>
              <a:t>primary channel can </a:t>
            </a:r>
            <a:r>
              <a:rPr lang="en-US" altLang="ko-KR" sz="1400" dirty="0" smtClean="0"/>
              <a:t>use </a:t>
            </a:r>
            <a:r>
              <a:rPr lang="en-US" altLang="ko-KR" sz="1400" b="0" dirty="0" smtClean="0"/>
              <a:t>existing </a:t>
            </a:r>
            <a:r>
              <a:rPr lang="en-US" altLang="ko-KR" sz="1400" b="0" dirty="0"/>
              <a:t>CS mechanism</a:t>
            </a:r>
            <a:r>
              <a:rPr lang="en-US" altLang="ko-KR" sz="1400" b="0" dirty="0" smtClean="0"/>
              <a:t>. </a:t>
            </a:r>
            <a:r>
              <a:rPr lang="en-US" altLang="ko-KR" sz="1400" b="0" dirty="0" smtClean="0">
                <a:sym typeface="Wingdings" panose="05000000000000000000" pitchFamily="2" charset="2"/>
              </a:rPr>
              <a:t> no </a:t>
            </a:r>
            <a:r>
              <a:rPr lang="en-US" altLang="ko-KR" sz="1400" dirty="0" smtClean="0">
                <a:sym typeface="Wingdings" panose="05000000000000000000" pitchFamily="2" charset="2"/>
              </a:rPr>
              <a:t>issues</a:t>
            </a:r>
            <a:endParaRPr lang="en-US" altLang="ko-KR" sz="1400" b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Allocation#2: How does </a:t>
            </a:r>
            <a:r>
              <a:rPr lang="en-US" altLang="ko-KR" sz="1400" b="1" dirty="0"/>
              <a:t>the case of </a:t>
            </a:r>
            <a:r>
              <a:rPr lang="en-US" altLang="ko-KR" sz="1400" b="1" dirty="0" smtClean="0"/>
              <a:t>an allocation which does not include </a:t>
            </a:r>
            <a:r>
              <a:rPr lang="en-US" altLang="ko-KR" sz="1400" b="1" dirty="0"/>
              <a:t>the primary channel work</a:t>
            </a:r>
            <a:r>
              <a:rPr lang="en-US" altLang="ko-KR" sz="1400" b="1" dirty="0" smtClean="0"/>
              <a:t>? 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 should be considered</a:t>
            </a:r>
            <a:endParaRPr lang="en-US" altLang="ko-KR" sz="1400" b="1" dirty="0"/>
          </a:p>
          <a:p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62200"/>
            <a:ext cx="6781800" cy="2780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Carrier sense mechanism for the allocation: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channel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 smtClean="0"/>
              <a:t>In the current SFD, the CS mechanism is defined as follows:</a:t>
            </a:r>
          </a:p>
          <a:p>
            <a:pPr lvl="1"/>
            <a:r>
              <a:rPr lang="en-US" altLang="ko-KR" sz="1400" dirty="0"/>
              <a:t>Full carrier sense (physical and virtual) shall be maintained on a primary channel.</a:t>
            </a:r>
          </a:p>
          <a:p>
            <a:pPr lvl="1"/>
            <a:r>
              <a:rPr lang="en-US" altLang="ko-KR" sz="1400" dirty="0"/>
              <a:t>At least CCA of energy detection shall be performed on each non-primary channel</a:t>
            </a:r>
            <a:r>
              <a:rPr lang="en-US" altLang="ko-KR" sz="1400" dirty="0" smtClean="0"/>
              <a:t>.</a:t>
            </a:r>
            <a:endParaRPr lang="en-US" altLang="ko-KR" sz="1600" b="0" dirty="0" smtClean="0"/>
          </a:p>
          <a:p>
            <a:endParaRPr lang="en-US" altLang="ko-KR" sz="1600" b="0" dirty="0" smtClean="0"/>
          </a:p>
          <a:p>
            <a:r>
              <a:rPr lang="en-US" altLang="ko-KR" sz="1600" b="0" dirty="0" smtClean="0"/>
              <a:t>The above definition about carrier sense mechanism is not clear for the allocation which does not include primary channel.</a:t>
            </a:r>
          </a:p>
          <a:p>
            <a:endParaRPr lang="en-US" altLang="ko-KR" sz="1600" b="0" dirty="0"/>
          </a:p>
          <a:p>
            <a:r>
              <a:rPr lang="en-US" altLang="ko-KR" sz="1600" b="0" dirty="0" smtClean="0"/>
              <a:t>If only ‘physical carrier sense’ applies to this allocation,</a:t>
            </a:r>
            <a:r>
              <a:rPr lang="en-US" altLang="ko-KR" sz="1600" dirty="0" smtClean="0"/>
              <a:t> </a:t>
            </a:r>
            <a:r>
              <a:rPr lang="en-US" altLang="ko-KR" sz="1600" b="0" dirty="0" smtClean="0"/>
              <a:t>the  </a:t>
            </a:r>
            <a:r>
              <a:rPr lang="en-US" altLang="ko-KR" sz="1600" b="0" dirty="0"/>
              <a:t>EDMG STAs </a:t>
            </a:r>
            <a:r>
              <a:rPr lang="en-US" altLang="ko-KR" sz="1600" b="0" dirty="0" smtClean="0"/>
              <a:t>allocated </a:t>
            </a:r>
            <a:r>
              <a:rPr lang="en-US" altLang="ko-KR" sz="1600" b="0" dirty="0"/>
              <a:t>to a non-primary channel cannot set the </a:t>
            </a:r>
            <a:r>
              <a:rPr lang="en-US" altLang="ko-KR" sz="1600" b="0" dirty="0" smtClean="0"/>
              <a:t>NAV.</a:t>
            </a:r>
          </a:p>
          <a:p>
            <a:pPr lvl="1"/>
            <a:r>
              <a:rPr lang="en-US" altLang="ko-KR" sz="1400" b="0" dirty="0" smtClean="0"/>
              <a:t>Collision probability would be increased in OBSS environment.</a:t>
            </a:r>
            <a:endParaRPr lang="en-US" altLang="ko-KR" sz="1400" b="0" dirty="0"/>
          </a:p>
          <a:p>
            <a:endParaRPr lang="en-US" altLang="ko-KR" sz="16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dirty="0" smtClean="0"/>
              <a:t>We propose that </a:t>
            </a:r>
            <a:r>
              <a:rPr lang="en-US" altLang="ko-KR" sz="1600" dirty="0"/>
              <a:t>if an allocation does not include primary channel, full carrier sense (physical and virtual) shall be performed on </a:t>
            </a:r>
            <a:r>
              <a:rPr lang="en-US" altLang="ko-KR" sz="1600" dirty="0" smtClean="0"/>
              <a:t>the channel which does not include the primary channel </a:t>
            </a:r>
            <a:r>
              <a:rPr lang="en-US" altLang="ko-KR" sz="1600" dirty="0"/>
              <a:t>during the allocation</a:t>
            </a:r>
            <a:r>
              <a:rPr lang="en-US" altLang="ko-KR" sz="1600" dirty="0" smtClean="0"/>
              <a:t>.</a:t>
            </a: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4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 smtClean="0"/>
              <a:t>Some cases of allocation still has </a:t>
            </a:r>
            <a:r>
              <a:rPr lang="en-US" altLang="ko-KR" sz="1600" b="0" dirty="0"/>
              <a:t>remaining </a:t>
            </a:r>
            <a:r>
              <a:rPr lang="en-US" altLang="ko-KR" sz="1600" b="0" dirty="0" smtClean="0"/>
              <a:t>issues.</a:t>
            </a:r>
          </a:p>
          <a:p>
            <a:pPr lvl="1"/>
            <a:r>
              <a:rPr lang="en-US" altLang="ko-KR" sz="1400" dirty="0"/>
              <a:t>A</a:t>
            </a:r>
            <a:r>
              <a:rPr lang="en-US" altLang="ko-KR" sz="1400" b="0" dirty="0" smtClean="0"/>
              <a:t>llocation </a:t>
            </a:r>
            <a:r>
              <a:rPr lang="en-US" altLang="ko-KR" sz="1400" dirty="0" smtClean="0"/>
              <a:t>which does not include the </a:t>
            </a:r>
            <a:r>
              <a:rPr lang="en-US" altLang="ko-KR" sz="1400" b="0" dirty="0" smtClean="0"/>
              <a:t>primary channel</a:t>
            </a:r>
          </a:p>
          <a:p>
            <a:endParaRPr lang="en-US" altLang="ko-KR" sz="1600" b="0" dirty="0" smtClean="0"/>
          </a:p>
          <a:p>
            <a:r>
              <a:rPr lang="en-US" altLang="ko-KR" sz="1600" b="0" dirty="0" smtClean="0"/>
              <a:t>Current standard, there is no clarification on the virtual CS on non-primary channel. So, we need to define the channel which supports virtual CS.</a:t>
            </a:r>
          </a:p>
          <a:p>
            <a:endParaRPr lang="en-US" altLang="ko-KR" sz="1600" b="0" dirty="0" smtClean="0"/>
          </a:p>
          <a:p>
            <a:r>
              <a:rPr lang="en-US" altLang="ko-KR" sz="1600" b="0" dirty="0" smtClean="0"/>
              <a:t>We proposed the CS mechanism for the case of an allocation which does not include the primary channel.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 #1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Do you agree to add the following text to the SFD ?</a:t>
            </a:r>
          </a:p>
          <a:p>
            <a:pPr marL="400050" lvl="1" indent="0">
              <a:buNone/>
            </a:pPr>
            <a:endParaRPr lang="en-US" altLang="ko-KR" sz="1800" b="0" dirty="0"/>
          </a:p>
          <a:p>
            <a:pPr marL="457200" lvl="1" indent="0">
              <a:buNone/>
            </a:pPr>
            <a:r>
              <a:rPr lang="en-US" altLang="ko-KR" sz="1800" dirty="0"/>
              <a:t>For CBAP allocation that does not include the primary channel, full carrier sense (physical and virtual) shall be performed during the allocation.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92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 #1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Do you agree to add the following text to the SFD ?</a:t>
            </a:r>
          </a:p>
          <a:p>
            <a:pPr marL="400050" lvl="1" indent="0">
              <a:buNone/>
            </a:pPr>
            <a:endParaRPr lang="en-US" altLang="ko-KR" sz="1800" b="0" dirty="0"/>
          </a:p>
          <a:p>
            <a:pPr marL="457200" lvl="1" indent="0">
              <a:buNone/>
            </a:pPr>
            <a:r>
              <a:rPr lang="en-US" altLang="ko-KR" sz="1800" dirty="0"/>
              <a:t>For CBAP allocation that does not include the primary channel, full carrier sense (physical and virtual) shall be performed during the allocation.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5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146831</TotalTime>
  <Words>565</Words>
  <Application>Microsoft Office PowerPoint</Application>
  <PresentationFormat>화면 슬라이드 쇼(4:3)</PresentationFormat>
  <Paragraphs>94</Paragraphs>
  <Slides>7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MS PGothic</vt:lpstr>
      <vt:lpstr>맑은 고딕</vt:lpstr>
      <vt:lpstr>Times New Roman</vt:lpstr>
      <vt:lpstr>Wingdings</vt:lpstr>
      <vt:lpstr>ACcord Submission Template</vt:lpstr>
      <vt:lpstr>Document</vt:lpstr>
      <vt:lpstr>Carrier Sense for Multi-Channel Allocation</vt:lpstr>
      <vt:lpstr>Introduction </vt:lpstr>
      <vt:lpstr>Multi-channel allocations in 11ay: without primary channel</vt:lpstr>
      <vt:lpstr>Carrier sense mechanism for the allocation:  without primary channel</vt:lpstr>
      <vt:lpstr>Conclusion</vt:lpstr>
      <vt:lpstr>SP #1</vt:lpstr>
      <vt:lpstr>Motion #1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김진민/선임연구원/차세대표준(연)IoT팀(jinmin1230.kim@lge.com)</cp:lastModifiedBy>
  <cp:revision>2207</cp:revision>
  <cp:lastPrinted>2015-07-07T10:54:43Z</cp:lastPrinted>
  <dcterms:created xsi:type="dcterms:W3CDTF">2009-12-02T19:05:24Z</dcterms:created>
  <dcterms:modified xsi:type="dcterms:W3CDTF">2016-11-08T02:51:42Z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