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9" r:id="rId3"/>
    <p:sldId id="272" r:id="rId4"/>
    <p:sldId id="271" r:id="rId5"/>
    <p:sldId id="277" r:id="rId6"/>
    <p:sldId id="278" r:id="rId7"/>
    <p:sldId id="273" r:id="rId8"/>
    <p:sldId id="280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802.11-16/1460r1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MAC Consideration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16918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high-level MAC aspects of  WUR are considered:</a:t>
            </a:r>
          </a:p>
          <a:p>
            <a:pPr lvl="1"/>
            <a:r>
              <a:rPr lang="en-US" dirty="0" smtClean="0"/>
              <a:t>Wakeup handshake approaches</a:t>
            </a:r>
          </a:p>
          <a:p>
            <a:pPr lvl="1"/>
            <a:r>
              <a:rPr lang="en-US" dirty="0" smtClean="0"/>
              <a:t>Single STA wake-up and multi-STA wake-up</a:t>
            </a:r>
          </a:p>
          <a:p>
            <a:pPr lvl="1"/>
            <a:r>
              <a:rPr lang="en-US" dirty="0" smtClean="0"/>
              <a:t>EDCA Discussion</a:t>
            </a:r>
          </a:p>
          <a:p>
            <a:pPr lvl="1"/>
            <a:r>
              <a:rPr lang="en-US" dirty="0" smtClean="0"/>
              <a:t>Beacon Discussion</a:t>
            </a:r>
          </a:p>
          <a:p>
            <a:pPr lvl="1"/>
            <a:r>
              <a:rPr lang="en-US" dirty="0" smtClean="0"/>
              <a:t>Security discussion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71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Wakeup Handshake 1: Handshake through LP antenna and 802.11 antenna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133600"/>
          </a:xfrm>
        </p:spPr>
        <p:txBody>
          <a:bodyPr>
            <a:normAutofit lnSpcReduction="10000"/>
          </a:bodyPr>
          <a:lstStyle/>
          <a:p>
            <a:r>
              <a:rPr lang="en-US" sz="1800" b="0" dirty="0" smtClean="0"/>
              <a:t>Wakeup </a:t>
            </a:r>
            <a:r>
              <a:rPr lang="en-US" sz="1800" b="0" dirty="0" err="1" smtClean="0"/>
              <a:t>Req</a:t>
            </a:r>
            <a:r>
              <a:rPr lang="en-US" sz="1800" b="0" dirty="0" smtClean="0"/>
              <a:t> is the low power frames.</a:t>
            </a:r>
          </a:p>
          <a:p>
            <a:r>
              <a:rPr lang="en-US" sz="1800" b="0" dirty="0" smtClean="0"/>
              <a:t>802.11 frame, e.g. PS-Poll, QoS Null, RTS is the acknowledgement of Wakeup Req.</a:t>
            </a:r>
          </a:p>
          <a:p>
            <a:pPr lvl="1"/>
            <a:r>
              <a:rPr lang="en-US" sz="1600" b="0" dirty="0" smtClean="0"/>
              <a:t>LP Wakeup </a:t>
            </a:r>
            <a:r>
              <a:rPr lang="en-US" sz="1600" b="0" dirty="0" err="1" smtClean="0"/>
              <a:t>Req</a:t>
            </a:r>
            <a:r>
              <a:rPr lang="en-US" sz="1600" b="0" dirty="0" smtClean="0"/>
              <a:t> and its acknowledgement frame are transmitted in different TXOP.</a:t>
            </a:r>
          </a:p>
          <a:p>
            <a:r>
              <a:rPr lang="en-US" sz="1800" b="0" dirty="0" smtClean="0"/>
              <a:t>After receiving the acknowledgement from the STA, the AP transmits date frame to the STA.</a:t>
            </a:r>
          </a:p>
          <a:p>
            <a:pPr lvl="1"/>
            <a:r>
              <a:rPr lang="en-US" sz="1600" b="0" dirty="0" smtClean="0"/>
              <a:t>The AP shall be ready to transmit the data frame after receiving the acknowledgement frame.</a:t>
            </a:r>
          </a:p>
          <a:p>
            <a:r>
              <a:rPr lang="en-US" dirty="0" smtClean="0"/>
              <a:t>It is difficult to predict whether the STA receives wakeup </a:t>
            </a:r>
            <a:r>
              <a:rPr lang="en-US" smtClean="0"/>
              <a:t>request correctly.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3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56" name="Right Brace 5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3013865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sz="2800" b="0" dirty="0" smtClean="0"/>
              <a:t>Wakeup Handshake 2</a:t>
            </a:r>
            <a:r>
              <a:rPr lang="en-US" sz="2800" dirty="0" smtClean="0"/>
              <a:t>: </a:t>
            </a:r>
            <a:r>
              <a:rPr lang="en-US" sz="2800" b="0" dirty="0" smtClean="0"/>
              <a:t>Handshake Through Lower Power Antenna only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4478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dirty="0" smtClean="0"/>
              <a:t>Wakeup </a:t>
            </a:r>
            <a:r>
              <a:rPr lang="en-US" sz="1600" dirty="0" err="1" smtClean="0"/>
              <a:t>Req</a:t>
            </a:r>
            <a:r>
              <a:rPr lang="en-US" sz="1600" dirty="0" smtClean="0"/>
              <a:t>, Wakeup Res is the low power frames (LP frame).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The handshake exchange and the following data frame exchange is in same TXOP.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EIFS protection is used here.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If the preparing procedure of 11 antenna at STA side needs long time, the wakeup stage and frame exchange stage can be in different TXOPs.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.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00200" y="493132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81200" y="5007526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19200" y="5231176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743200" y="523612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5312326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9581" y="5540926"/>
            <a:ext cx="1124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Res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517075" y="4731426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676400" y="5159926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1066800" y="5388526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371600" y="5617126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209800" y="5083726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2514600" y="421880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219200" y="4550326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514600" y="4245526"/>
            <a:ext cx="2209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3657600" y="589520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1219200" y="6226726"/>
            <a:ext cx="6248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657600" y="5921926"/>
            <a:ext cx="2209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2514600" y="4274403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EIFS Timer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4114800" y="5950803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EIFS Timer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4928351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191000" y="4928351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511135" y="5233151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892135" y="5233151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86200" y="5313402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3962400" y="5057001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4419600" y="495705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1981200" y="5361801"/>
            <a:ext cx="914400" cy="76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362200" y="5361801"/>
            <a:ext cx="914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5977735" y="55904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6358735" y="5438001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6892135" y="5209401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609600" y="4980801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609600" y="5209401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914400" y="4218801"/>
            <a:ext cx="14459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AP’s Neighbor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762000" y="5971401"/>
            <a:ext cx="15053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STA’s Neighbor</a:t>
            </a:r>
            <a:endParaRPr lang="en-US" sz="1200" dirty="0"/>
          </a:p>
        </p:txBody>
      </p:sp>
      <p:sp>
        <p:nvSpPr>
          <p:cNvPr id="89" name="Right Brace 88"/>
          <p:cNvSpPr/>
          <p:nvPr/>
        </p:nvSpPr>
        <p:spPr bwMode="auto">
          <a:xfrm rot="16200000">
            <a:off x="4340925" y="1958127"/>
            <a:ext cx="157350" cy="563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35713" y="4503003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112" name="Rectangle 111"/>
          <p:cNvSpPr/>
          <p:nvPr/>
        </p:nvSpPr>
        <p:spPr>
          <a:xfrm>
            <a:off x="3617025" y="4070452"/>
            <a:ext cx="3273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X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2573975" y="4241652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4648200" y="4246602"/>
            <a:ext cx="1251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Reset  EIFS timer</a:t>
            </a:r>
            <a:endParaRPr lang="en-US" sz="1200" dirty="0"/>
          </a:p>
        </p:txBody>
      </p:sp>
      <p:cxnSp>
        <p:nvCxnSpPr>
          <p:cNvPr id="124" name="Straight Arrow Connector 123"/>
          <p:cNvCxnSpPr>
            <a:stCxn id="122" idx="1"/>
          </p:cNvCxnSpPr>
          <p:nvPr/>
        </p:nvCxnSpPr>
        <p:spPr bwMode="auto">
          <a:xfrm flipH="1" flipV="1">
            <a:off x="3810000" y="4322802"/>
            <a:ext cx="838200" cy="62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Single STA Wakeup and Multiple STA Wakeup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6482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The Wakeup Request should </a:t>
            </a:r>
            <a:r>
              <a:rPr lang="en-US" sz="1800" dirty="0" smtClean="0"/>
              <a:t> at least include AP’s identifier, identifier of the STA(s).</a:t>
            </a:r>
          </a:p>
          <a:p>
            <a:r>
              <a:rPr lang="en-US" sz="1800" b="0" dirty="0" smtClean="0"/>
              <a:t>AP’s identifier can be the BSS color announced in AP’s Beacon or AP’s MAC address.</a:t>
            </a:r>
          </a:p>
          <a:p>
            <a:r>
              <a:rPr lang="en-US" sz="1800" b="0" dirty="0" smtClean="0"/>
              <a:t>An AP may wakeup one STA at a time for unicast frame exchange</a:t>
            </a:r>
            <a:r>
              <a:rPr lang="en-US" sz="1800" dirty="0" smtClean="0"/>
              <a:t>.</a:t>
            </a:r>
          </a:p>
          <a:p>
            <a:pPr lvl="1"/>
            <a:r>
              <a:rPr lang="en-US" b="0" dirty="0" smtClean="0"/>
              <a:t>The STA’s identifier in </a:t>
            </a:r>
            <a:r>
              <a:rPr lang="en-US" b="0" dirty="0" err="1" smtClean="0"/>
              <a:t>WakeUp</a:t>
            </a:r>
            <a:r>
              <a:rPr lang="en-US" b="0" dirty="0" smtClean="0"/>
              <a:t> Request frame </a:t>
            </a:r>
            <a:r>
              <a:rPr lang="en-US" dirty="0" smtClean="0"/>
              <a:t>can be STA’s AID</a:t>
            </a:r>
            <a:r>
              <a:rPr lang="en-US" b="0" dirty="0" smtClean="0"/>
              <a:t>.</a:t>
            </a:r>
          </a:p>
          <a:p>
            <a:r>
              <a:rPr lang="en-US" sz="1800" dirty="0" smtClean="0"/>
              <a:t>An AP may wakeup one STA at a time for broadcast frame exchange.</a:t>
            </a:r>
          </a:p>
          <a:p>
            <a:pPr lvl="1"/>
            <a:r>
              <a:rPr lang="en-US" dirty="0" smtClean="0"/>
              <a:t>The STA’s identifier in </a:t>
            </a:r>
            <a:r>
              <a:rPr lang="en-US" dirty="0" err="1" smtClean="0"/>
              <a:t>WakeUp</a:t>
            </a:r>
            <a:r>
              <a:rPr lang="en-US" dirty="0" smtClean="0"/>
              <a:t> Request frame can be a specific AID, e.g. AID 0,  AID of virtual AP defined by TIM, AID 2047 for STAs associated with multiple virtual APs.</a:t>
            </a:r>
          </a:p>
          <a:p>
            <a:r>
              <a:rPr lang="en-US" sz="1800" b="0" dirty="0" smtClean="0"/>
              <a:t>An AP may wakeup multiple STAs at a time for multicast frame exchange.</a:t>
            </a:r>
          </a:p>
          <a:p>
            <a:pPr lvl="1"/>
            <a:r>
              <a:rPr lang="en-US" dirty="0" smtClean="0"/>
              <a:t>A multicast identifier can be defined or broadcast  identifier can be used.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Broadcast Wakeup Request can also be used for Beacon transmission announcement.</a:t>
            </a:r>
          </a:p>
          <a:p>
            <a:pPr lvl="1"/>
            <a:r>
              <a:rPr lang="en-US" dirty="0" smtClean="0"/>
              <a:t>With this the discovery of Beacon can use less power.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5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EDCA for Wakeup STA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If the wakeup STAs use normal EDCA parameters to transmit PS-Poll frame, the STA may waste its energy.</a:t>
            </a:r>
          </a:p>
          <a:p>
            <a:r>
              <a:rPr lang="en-US" sz="1800" dirty="0" smtClean="0"/>
              <a:t>The AP can defines a new EDCA parameter set for wakeup STA’s medium access whose default values have higher priority.</a:t>
            </a:r>
          </a:p>
          <a:p>
            <a:pPr lvl="1"/>
            <a:r>
              <a:rPr lang="en-US" sz="1600" dirty="0" smtClean="0"/>
              <a:t>The AP can broadcast the EDCA parameter set for wakeup STA’s medium access.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28" name="Right Brace 27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6" name="Right Brace 3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06040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03075" y="528551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72687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771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3469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4553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Beacon Discussion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19200"/>
            <a:ext cx="883919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Since the STA will not periodically wakeup to receive the beacons.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The information in the beacon for associated STAs is not needed. E.g. TIM, channel switch etc.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Beacons are only used for AP/BSS discovery, e.g.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EDCA parameters, AP’s Capabilities (supported Rate/MCS etc.), Operation parameters (primary channel, BSS bandwidth etc.), Security.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7</a:t>
            </a:fld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Security for handshaking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If another STA keeps Sending wakeup signal to a WUR STA, WUR STA will waste its energy.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/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One solution is to encrypt the LP Wakeup Req.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Another solution could be Wakeup Request frame carries secret information that both AP and destined STA aware.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112627</TotalTime>
  <Words>723</Words>
  <Application>Microsoft Office PowerPoint</Application>
  <PresentationFormat>On-screen Show (4:3)</PresentationFormat>
  <Paragraphs>130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WUR MAC Consideration</vt:lpstr>
      <vt:lpstr>Overview</vt:lpstr>
      <vt:lpstr>Wakeup Handshake 1: Handshake through LP antenna and 802.11 antenna</vt:lpstr>
      <vt:lpstr>Wakeup Handshake 2: Handshake Through Lower Power Antenna only</vt:lpstr>
      <vt:lpstr>Single STA Wakeup and Multiple STA Wakeup</vt:lpstr>
      <vt:lpstr>EDCA for Wakeup STA</vt:lpstr>
      <vt:lpstr>Beacon Discussion</vt:lpstr>
      <vt:lpstr>Security for handshaking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1908</cp:revision>
  <cp:lastPrinted>1998-02-10T13:28:06Z</cp:lastPrinted>
  <dcterms:created xsi:type="dcterms:W3CDTF">2007-05-21T21:00:37Z</dcterms:created>
  <dcterms:modified xsi:type="dcterms:W3CDTF">2016-11-10T16:10:51Z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