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0"/>
  </p:notesMasterIdLst>
  <p:handoutMasterIdLst>
    <p:handoutMasterId r:id="rId11"/>
  </p:handoutMasterIdLst>
  <p:sldIdLst>
    <p:sldId id="529" r:id="rId2"/>
    <p:sldId id="514" r:id="rId3"/>
    <p:sldId id="547" r:id="rId4"/>
    <p:sldId id="551" r:id="rId5"/>
    <p:sldId id="556" r:id="rId6"/>
    <p:sldId id="557" r:id="rId7"/>
    <p:sldId id="545" r:id="rId8"/>
    <p:sldId id="53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7217" autoAdjust="0"/>
    <p:restoredTop sz="95501" autoAdjust="0"/>
  </p:normalViewPr>
  <p:slideViewPr>
    <p:cSldViewPr>
      <p:cViewPr>
        <p:scale>
          <a:sx n="75" d="100"/>
          <a:sy n="75" d="100"/>
        </p:scale>
        <p:origin x="-1502" y="-3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00104066\Desktop\&#26989;&#21209;&#29992;&#12501;&#12457;&#12523;&#12480;\SIM&#35413;&#20385;&#12471;&#12540;&#12488;\161031_PEDEadhoc_50Ax_ULful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00104066\Desktop\&#26989;&#21209;&#29992;&#12501;&#12457;&#12523;&#12480;\SIM&#35413;&#20385;&#12471;&#12540;&#12488;\161031_PEDEadhoc_50Ax_ULful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87194888462598"/>
          <c:y val="2.1855814218874815E-2"/>
          <c:w val="0.86123333043521677"/>
          <c:h val="0.74240200027296976"/>
        </c:manualLayout>
      </c:layout>
      <c:barChart>
        <c:barDir val="col"/>
        <c:grouping val="clustered"/>
        <c:varyColors val="0"/>
        <c:ser>
          <c:idx val="0"/>
          <c:order val="0"/>
          <c:tx>
            <c:v>11ax</c:v>
          </c:tx>
          <c:spPr>
            <a:solidFill>
              <a:schemeClr val="accent2"/>
            </a:solidFill>
            <a:ln>
              <a:noFill/>
            </a:ln>
          </c:spPr>
          <c:invertIfNegative val="0"/>
          <c:cat>
            <c:strRef>
              <c:f>Tput!$C$8:$D$8</c:f>
              <c:strCache>
                <c:ptCount val="2"/>
                <c:pt idx="0">
                  <c:v>(A) 802.11ax devices use ED = -62dBm, and
Legacy 802.11 devices use ED = -62dBm</c:v>
                </c:pt>
                <c:pt idx="1">
                  <c:v>(B) 802.11ax devices use ED = -72dBm, and
Legacy 802.11 devices use ED = -62dBm</c:v>
                </c:pt>
              </c:strCache>
            </c:strRef>
          </c:cat>
          <c:val>
            <c:numRef>
              <c:f>Tput!$C$26:$D$26</c:f>
              <c:numCache>
                <c:formatCode>0.0</c:formatCode>
                <c:ptCount val="2"/>
                <c:pt idx="0">
                  <c:v>18.791571063157878</c:v>
                </c:pt>
                <c:pt idx="1">
                  <c:v>11.817576157894734</c:v>
                </c:pt>
              </c:numCache>
            </c:numRef>
          </c:val>
        </c:ser>
        <c:ser>
          <c:idx val="1"/>
          <c:order val="1"/>
          <c:tx>
            <c:v>Legacy</c:v>
          </c:tx>
          <c:spPr>
            <a:solidFill>
              <a:schemeClr val="accent1"/>
            </a:solidFill>
          </c:spPr>
          <c:invertIfNegative val="0"/>
          <c:cat>
            <c:strRef>
              <c:f>Tput!$C$8:$D$8</c:f>
              <c:strCache>
                <c:ptCount val="2"/>
                <c:pt idx="0">
                  <c:v>(A) 802.11ax devices use ED = -62dBm, and
Legacy 802.11 devices use ED = -62dBm</c:v>
                </c:pt>
                <c:pt idx="1">
                  <c:v>(B) 802.11ax devices use ED = -72dBm, and
Legacy 802.11 devices use ED = -62dBm</c:v>
                </c:pt>
              </c:strCache>
            </c:strRef>
          </c:cat>
          <c:val>
            <c:numRef>
              <c:f>Tput!$C$27:$D$27</c:f>
              <c:numCache>
                <c:formatCode>0.0</c:formatCode>
                <c:ptCount val="2"/>
                <c:pt idx="0">
                  <c:v>19.611984115789472</c:v>
                </c:pt>
                <c:pt idx="1">
                  <c:v>23.010772021052631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538048"/>
        <c:axId val="124465536"/>
      </c:barChart>
      <c:catAx>
        <c:axId val="12353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>
            <a:solidFill>
              <a:schemeClr val="tx1"/>
            </a:solidFill>
          </a:ln>
        </c:spPr>
        <c:crossAx val="124465536"/>
        <c:crosses val="autoZero"/>
        <c:auto val="1"/>
        <c:lblAlgn val="ctr"/>
        <c:lblOffset val="100"/>
        <c:noMultiLvlLbl val="1"/>
      </c:catAx>
      <c:valAx>
        <c:axId val="12446553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Ave. UL+DL Throughput per BSS [Mbps]</a:t>
                </a:r>
                <a:endParaRPr lang="ja-JP" dirty="0"/>
              </a:p>
            </c:rich>
          </c:tx>
          <c:layout>
            <c:manualLayout>
              <c:xMode val="edge"/>
              <c:yMode val="edge"/>
              <c:x val="1.6534258235686782E-2"/>
              <c:y val="6.2528028142564085E-2"/>
            </c:manualLayout>
          </c:layout>
          <c:overlay val="0"/>
        </c:title>
        <c:numFmt formatCode="0.0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12353804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400">
          <a:latin typeface="+mn-lt"/>
          <a:ea typeface="+mn-ea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49404761904764E-2"/>
          <c:y val="3.8697779965004377E-2"/>
          <c:w val="0.58224268841394822"/>
          <c:h val="0.79782999781277342"/>
        </c:manualLayout>
      </c:layout>
      <c:scatterChart>
        <c:scatterStyle val="lineMarker"/>
        <c:varyColors val="0"/>
        <c:ser>
          <c:idx val="0"/>
          <c:order val="0"/>
          <c:tx>
            <c:strRef>
              <c:f>'CDF for matrerial'!$L$2</c:f>
              <c:strCache>
                <c:ptCount val="1"/>
                <c:pt idx="0">
                  <c:v>802.11ax STAs in (A)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xVal>
            <c:numRef>
              <c:f>'CDF for matrerial'!$K$3:$K$243</c:f>
              <c:numCache>
                <c:formatCode>0.00</c:formatCode>
                <c:ptCount val="24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1.6000000000000008</c:v>
                </c:pt>
                <c:pt idx="33">
                  <c:v>1.6500000000000008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1.850000000000001</c:v>
                </c:pt>
                <c:pt idx="38">
                  <c:v>1.900000000000001</c:v>
                </c:pt>
                <c:pt idx="39">
                  <c:v>1.9500000000000011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2.3499999999999996</c:v>
                </c:pt>
                <c:pt idx="48">
                  <c:v>2.3999999999999995</c:v>
                </c:pt>
                <c:pt idx="49">
                  <c:v>2.4499999999999993</c:v>
                </c:pt>
                <c:pt idx="50">
                  <c:v>2.4999999999999991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  <c:pt idx="61">
                  <c:v>3.0499999999999972</c:v>
                </c:pt>
                <c:pt idx="62">
                  <c:v>3.099999999999997</c:v>
                </c:pt>
                <c:pt idx="63">
                  <c:v>3.1499999999999968</c:v>
                </c:pt>
                <c:pt idx="64">
                  <c:v>3.1999999999999966</c:v>
                </c:pt>
                <c:pt idx="65">
                  <c:v>3.2499999999999964</c:v>
                </c:pt>
                <c:pt idx="66">
                  <c:v>3.2999999999999963</c:v>
                </c:pt>
                <c:pt idx="67">
                  <c:v>3.3499999999999961</c:v>
                </c:pt>
                <c:pt idx="68">
                  <c:v>3.3999999999999959</c:v>
                </c:pt>
                <c:pt idx="69">
                  <c:v>3.4499999999999957</c:v>
                </c:pt>
                <c:pt idx="70">
                  <c:v>3.4999999999999956</c:v>
                </c:pt>
                <c:pt idx="71">
                  <c:v>3.5499999999999954</c:v>
                </c:pt>
                <c:pt idx="72">
                  <c:v>3.5999999999999952</c:v>
                </c:pt>
                <c:pt idx="73">
                  <c:v>3.649999999999995</c:v>
                </c:pt>
                <c:pt idx="74">
                  <c:v>3.6999999999999948</c:v>
                </c:pt>
                <c:pt idx="75">
                  <c:v>3.7499999999999947</c:v>
                </c:pt>
                <c:pt idx="76">
                  <c:v>3.7999999999999945</c:v>
                </c:pt>
                <c:pt idx="77">
                  <c:v>3.8499999999999943</c:v>
                </c:pt>
                <c:pt idx="78">
                  <c:v>3.8999999999999941</c:v>
                </c:pt>
                <c:pt idx="79">
                  <c:v>3.949999999999994</c:v>
                </c:pt>
                <c:pt idx="80">
                  <c:v>3.9999999999999938</c:v>
                </c:pt>
                <c:pt idx="81">
                  <c:v>4.0499999999999936</c:v>
                </c:pt>
                <c:pt idx="82">
                  <c:v>4.0999999999999934</c:v>
                </c:pt>
                <c:pt idx="83">
                  <c:v>4.1499999999999932</c:v>
                </c:pt>
                <c:pt idx="84">
                  <c:v>4.1999999999999931</c:v>
                </c:pt>
                <c:pt idx="85">
                  <c:v>4.2499999999999929</c:v>
                </c:pt>
                <c:pt idx="86">
                  <c:v>4.2999999999999927</c:v>
                </c:pt>
                <c:pt idx="87">
                  <c:v>4.3499999999999925</c:v>
                </c:pt>
                <c:pt idx="88">
                  <c:v>4.3999999999999924</c:v>
                </c:pt>
                <c:pt idx="89">
                  <c:v>4.4499999999999922</c:v>
                </c:pt>
                <c:pt idx="90">
                  <c:v>4.499999999999992</c:v>
                </c:pt>
                <c:pt idx="91">
                  <c:v>4.5499999999999918</c:v>
                </c:pt>
                <c:pt idx="92">
                  <c:v>4.5999999999999917</c:v>
                </c:pt>
                <c:pt idx="93">
                  <c:v>4.6499999999999915</c:v>
                </c:pt>
                <c:pt idx="94">
                  <c:v>4.6999999999999913</c:v>
                </c:pt>
                <c:pt idx="95">
                  <c:v>4.7499999999999911</c:v>
                </c:pt>
                <c:pt idx="96">
                  <c:v>4.7999999999999909</c:v>
                </c:pt>
                <c:pt idx="97">
                  <c:v>4.8499999999999908</c:v>
                </c:pt>
                <c:pt idx="98">
                  <c:v>4.8999999999999906</c:v>
                </c:pt>
                <c:pt idx="99">
                  <c:v>4.9499999999999904</c:v>
                </c:pt>
                <c:pt idx="100">
                  <c:v>4.9999999999999902</c:v>
                </c:pt>
                <c:pt idx="101">
                  <c:v>5.0499999999999901</c:v>
                </c:pt>
                <c:pt idx="102">
                  <c:v>5.0999999999999899</c:v>
                </c:pt>
                <c:pt idx="103">
                  <c:v>5.1499999999999897</c:v>
                </c:pt>
                <c:pt idx="104">
                  <c:v>5.1999999999999895</c:v>
                </c:pt>
                <c:pt idx="105">
                  <c:v>5.2499999999999893</c:v>
                </c:pt>
                <c:pt idx="106">
                  <c:v>5.2999999999999892</c:v>
                </c:pt>
                <c:pt idx="107">
                  <c:v>5.349999999999989</c:v>
                </c:pt>
                <c:pt idx="108">
                  <c:v>5.3999999999999888</c:v>
                </c:pt>
                <c:pt idx="109">
                  <c:v>5.4499999999999886</c:v>
                </c:pt>
                <c:pt idx="110">
                  <c:v>5.4999999999999885</c:v>
                </c:pt>
                <c:pt idx="111">
                  <c:v>5.5499999999999883</c:v>
                </c:pt>
                <c:pt idx="112">
                  <c:v>5.5999999999999881</c:v>
                </c:pt>
                <c:pt idx="113">
                  <c:v>5.6499999999999879</c:v>
                </c:pt>
                <c:pt idx="114">
                  <c:v>5.6999999999999877</c:v>
                </c:pt>
                <c:pt idx="115">
                  <c:v>5.7499999999999876</c:v>
                </c:pt>
                <c:pt idx="116">
                  <c:v>5.7999999999999874</c:v>
                </c:pt>
                <c:pt idx="117">
                  <c:v>5.8499999999999872</c:v>
                </c:pt>
                <c:pt idx="118">
                  <c:v>5.899999999999987</c:v>
                </c:pt>
                <c:pt idx="119">
                  <c:v>5.9499999999999869</c:v>
                </c:pt>
                <c:pt idx="120">
                  <c:v>5.9999999999999867</c:v>
                </c:pt>
                <c:pt idx="121">
                  <c:v>6.0499999999999865</c:v>
                </c:pt>
                <c:pt idx="122">
                  <c:v>6.0999999999999863</c:v>
                </c:pt>
                <c:pt idx="123">
                  <c:v>6.1499999999999861</c:v>
                </c:pt>
                <c:pt idx="124">
                  <c:v>6.199999999999986</c:v>
                </c:pt>
                <c:pt idx="125">
                  <c:v>6.2499999999999858</c:v>
                </c:pt>
                <c:pt idx="126">
                  <c:v>6.2999999999999856</c:v>
                </c:pt>
                <c:pt idx="127">
                  <c:v>6.3499999999999854</c:v>
                </c:pt>
                <c:pt idx="128">
                  <c:v>6.3999999999999853</c:v>
                </c:pt>
                <c:pt idx="129">
                  <c:v>6.4499999999999851</c:v>
                </c:pt>
                <c:pt idx="130">
                  <c:v>6.4999999999999849</c:v>
                </c:pt>
                <c:pt idx="131">
                  <c:v>6.5499999999999847</c:v>
                </c:pt>
                <c:pt idx="132">
                  <c:v>6.5999999999999845</c:v>
                </c:pt>
                <c:pt idx="133">
                  <c:v>6.6499999999999844</c:v>
                </c:pt>
                <c:pt idx="134">
                  <c:v>6.6999999999999842</c:v>
                </c:pt>
                <c:pt idx="135">
                  <c:v>6.749999999999984</c:v>
                </c:pt>
                <c:pt idx="136">
                  <c:v>6.7999999999999838</c:v>
                </c:pt>
                <c:pt idx="137">
                  <c:v>6.8499999999999837</c:v>
                </c:pt>
                <c:pt idx="138">
                  <c:v>6.8999999999999835</c:v>
                </c:pt>
                <c:pt idx="139">
                  <c:v>6.9499999999999833</c:v>
                </c:pt>
                <c:pt idx="140">
                  <c:v>6.9999999999999831</c:v>
                </c:pt>
                <c:pt idx="141">
                  <c:v>7.0499999999999829</c:v>
                </c:pt>
                <c:pt idx="142">
                  <c:v>7.0999999999999828</c:v>
                </c:pt>
                <c:pt idx="143">
                  <c:v>7.1499999999999826</c:v>
                </c:pt>
                <c:pt idx="144">
                  <c:v>7.1999999999999824</c:v>
                </c:pt>
                <c:pt idx="145">
                  <c:v>7.2499999999999822</c:v>
                </c:pt>
                <c:pt idx="146">
                  <c:v>7.2999999999999821</c:v>
                </c:pt>
                <c:pt idx="147">
                  <c:v>7.3499999999999819</c:v>
                </c:pt>
                <c:pt idx="148">
                  <c:v>7.3999999999999817</c:v>
                </c:pt>
                <c:pt idx="149">
                  <c:v>7.4499999999999815</c:v>
                </c:pt>
                <c:pt idx="150">
                  <c:v>7.4999999999999813</c:v>
                </c:pt>
                <c:pt idx="151">
                  <c:v>7.5499999999999812</c:v>
                </c:pt>
                <c:pt idx="152">
                  <c:v>7.599999999999981</c:v>
                </c:pt>
                <c:pt idx="153">
                  <c:v>7.6499999999999808</c:v>
                </c:pt>
                <c:pt idx="154">
                  <c:v>7.6999999999999806</c:v>
                </c:pt>
                <c:pt idx="155">
                  <c:v>7.7499999999999805</c:v>
                </c:pt>
                <c:pt idx="156">
                  <c:v>7.7999999999999803</c:v>
                </c:pt>
                <c:pt idx="157">
                  <c:v>7.8499999999999801</c:v>
                </c:pt>
                <c:pt idx="158">
                  <c:v>7.8999999999999799</c:v>
                </c:pt>
                <c:pt idx="159">
                  <c:v>7.9499999999999797</c:v>
                </c:pt>
                <c:pt idx="160">
                  <c:v>7.9999999999999796</c:v>
                </c:pt>
                <c:pt idx="161">
                  <c:v>8.0499999999999794</c:v>
                </c:pt>
                <c:pt idx="162">
                  <c:v>8.0999999999999801</c:v>
                </c:pt>
                <c:pt idx="163">
                  <c:v>8.1499999999999808</c:v>
                </c:pt>
                <c:pt idx="164">
                  <c:v>8.1999999999999815</c:v>
                </c:pt>
                <c:pt idx="165">
                  <c:v>8.2499999999999822</c:v>
                </c:pt>
                <c:pt idx="166">
                  <c:v>8.2999999999999829</c:v>
                </c:pt>
                <c:pt idx="167">
                  <c:v>8.3499999999999837</c:v>
                </c:pt>
                <c:pt idx="168">
                  <c:v>8.3999999999999844</c:v>
                </c:pt>
                <c:pt idx="169">
                  <c:v>8.4499999999999851</c:v>
                </c:pt>
                <c:pt idx="170">
                  <c:v>8.4999999999999858</c:v>
                </c:pt>
                <c:pt idx="171">
                  <c:v>8.5499999999999865</c:v>
                </c:pt>
                <c:pt idx="172">
                  <c:v>8.5999999999999872</c:v>
                </c:pt>
                <c:pt idx="173">
                  <c:v>8.6499999999999879</c:v>
                </c:pt>
                <c:pt idx="174">
                  <c:v>8.6999999999999886</c:v>
                </c:pt>
                <c:pt idx="175">
                  <c:v>8.7499999999999893</c:v>
                </c:pt>
                <c:pt idx="176">
                  <c:v>8.7999999999999901</c:v>
                </c:pt>
                <c:pt idx="177">
                  <c:v>8.8499999999999908</c:v>
                </c:pt>
                <c:pt idx="178">
                  <c:v>8.8999999999999915</c:v>
                </c:pt>
                <c:pt idx="179">
                  <c:v>8.9499999999999922</c:v>
                </c:pt>
                <c:pt idx="180">
                  <c:v>8.9999999999999929</c:v>
                </c:pt>
                <c:pt idx="181">
                  <c:v>9.0499999999999936</c:v>
                </c:pt>
                <c:pt idx="182">
                  <c:v>9.0999999999999943</c:v>
                </c:pt>
                <c:pt idx="183">
                  <c:v>9.149999999999995</c:v>
                </c:pt>
                <c:pt idx="184">
                  <c:v>9.1999999999999957</c:v>
                </c:pt>
                <c:pt idx="185">
                  <c:v>9.2499999999999964</c:v>
                </c:pt>
                <c:pt idx="186">
                  <c:v>9.2999999999999972</c:v>
                </c:pt>
                <c:pt idx="187">
                  <c:v>9.3499999999999979</c:v>
                </c:pt>
                <c:pt idx="188">
                  <c:v>9.3999999999999986</c:v>
                </c:pt>
                <c:pt idx="189">
                  <c:v>9.4499999999999993</c:v>
                </c:pt>
                <c:pt idx="190">
                  <c:v>9.5</c:v>
                </c:pt>
                <c:pt idx="191">
                  <c:v>9.5500000000000007</c:v>
                </c:pt>
                <c:pt idx="192">
                  <c:v>9.6000000000000014</c:v>
                </c:pt>
                <c:pt idx="193">
                  <c:v>9.6500000000000021</c:v>
                </c:pt>
                <c:pt idx="194">
                  <c:v>9.7000000000000028</c:v>
                </c:pt>
                <c:pt idx="195">
                  <c:v>9.7500000000000036</c:v>
                </c:pt>
                <c:pt idx="196">
                  <c:v>9.8000000000000043</c:v>
                </c:pt>
                <c:pt idx="197">
                  <c:v>9.850000000000005</c:v>
                </c:pt>
                <c:pt idx="198">
                  <c:v>9.9000000000000057</c:v>
                </c:pt>
                <c:pt idx="199">
                  <c:v>9.9500000000000064</c:v>
                </c:pt>
                <c:pt idx="200">
                  <c:v>10.000000000000007</c:v>
                </c:pt>
                <c:pt idx="201">
                  <c:v>10.050000000000008</c:v>
                </c:pt>
                <c:pt idx="202">
                  <c:v>10.100000000000009</c:v>
                </c:pt>
                <c:pt idx="203">
                  <c:v>10.150000000000009</c:v>
                </c:pt>
                <c:pt idx="204">
                  <c:v>10.20000000000001</c:v>
                </c:pt>
                <c:pt idx="205">
                  <c:v>10.250000000000011</c:v>
                </c:pt>
                <c:pt idx="206">
                  <c:v>10.300000000000011</c:v>
                </c:pt>
                <c:pt idx="207">
                  <c:v>10.350000000000012</c:v>
                </c:pt>
                <c:pt idx="208">
                  <c:v>10.400000000000013</c:v>
                </c:pt>
                <c:pt idx="209">
                  <c:v>10.450000000000014</c:v>
                </c:pt>
                <c:pt idx="210">
                  <c:v>10.500000000000014</c:v>
                </c:pt>
                <c:pt idx="211">
                  <c:v>10.550000000000015</c:v>
                </c:pt>
                <c:pt idx="212">
                  <c:v>10.600000000000016</c:v>
                </c:pt>
                <c:pt idx="213">
                  <c:v>10.650000000000016</c:v>
                </c:pt>
                <c:pt idx="214">
                  <c:v>10.700000000000017</c:v>
                </c:pt>
                <c:pt idx="215">
                  <c:v>10.750000000000018</c:v>
                </c:pt>
                <c:pt idx="216">
                  <c:v>10.800000000000018</c:v>
                </c:pt>
                <c:pt idx="217">
                  <c:v>10.850000000000019</c:v>
                </c:pt>
                <c:pt idx="218">
                  <c:v>10.90000000000002</c:v>
                </c:pt>
                <c:pt idx="219">
                  <c:v>10.950000000000021</c:v>
                </c:pt>
                <c:pt idx="220">
                  <c:v>11.000000000000021</c:v>
                </c:pt>
                <c:pt idx="221">
                  <c:v>11.050000000000022</c:v>
                </c:pt>
                <c:pt idx="222">
                  <c:v>11.100000000000023</c:v>
                </c:pt>
                <c:pt idx="223">
                  <c:v>11.150000000000023</c:v>
                </c:pt>
                <c:pt idx="224">
                  <c:v>11.200000000000024</c:v>
                </c:pt>
                <c:pt idx="225">
                  <c:v>11.250000000000025</c:v>
                </c:pt>
                <c:pt idx="226">
                  <c:v>11.300000000000026</c:v>
                </c:pt>
                <c:pt idx="227">
                  <c:v>11.350000000000026</c:v>
                </c:pt>
                <c:pt idx="228">
                  <c:v>11.400000000000027</c:v>
                </c:pt>
                <c:pt idx="229">
                  <c:v>11.450000000000028</c:v>
                </c:pt>
                <c:pt idx="230">
                  <c:v>11.500000000000028</c:v>
                </c:pt>
                <c:pt idx="231">
                  <c:v>11.550000000000029</c:v>
                </c:pt>
                <c:pt idx="232">
                  <c:v>11.60000000000003</c:v>
                </c:pt>
                <c:pt idx="233">
                  <c:v>11.650000000000031</c:v>
                </c:pt>
                <c:pt idx="234">
                  <c:v>11.700000000000031</c:v>
                </c:pt>
                <c:pt idx="235">
                  <c:v>11.750000000000032</c:v>
                </c:pt>
                <c:pt idx="236">
                  <c:v>11.800000000000033</c:v>
                </c:pt>
                <c:pt idx="237">
                  <c:v>11.850000000000033</c:v>
                </c:pt>
                <c:pt idx="238">
                  <c:v>11.900000000000034</c:v>
                </c:pt>
                <c:pt idx="239">
                  <c:v>11.950000000000035</c:v>
                </c:pt>
                <c:pt idx="240">
                  <c:v>12.000000000000036</c:v>
                </c:pt>
              </c:numCache>
            </c:numRef>
          </c:xVal>
          <c:yVal>
            <c:numRef>
              <c:f>'CDF for matrerial'!$L$3:$L$243</c:f>
              <c:numCache>
                <c:formatCode>General</c:formatCode>
                <c:ptCount val="241"/>
                <c:pt idx="0">
                  <c:v>0</c:v>
                </c:pt>
                <c:pt idx="1">
                  <c:v>5.263157894736842E-3</c:v>
                </c:pt>
                <c:pt idx="2">
                  <c:v>5.263157894736842E-3</c:v>
                </c:pt>
                <c:pt idx="3">
                  <c:v>1.0526315789473684E-2</c:v>
                </c:pt>
                <c:pt idx="4">
                  <c:v>1.0526315789473684E-2</c:v>
                </c:pt>
                <c:pt idx="5">
                  <c:v>1.5789473684210527E-2</c:v>
                </c:pt>
                <c:pt idx="6">
                  <c:v>1.5789473684210527E-2</c:v>
                </c:pt>
                <c:pt idx="7">
                  <c:v>1.5789473684210527E-2</c:v>
                </c:pt>
                <c:pt idx="8">
                  <c:v>3.1578947368421054E-2</c:v>
                </c:pt>
                <c:pt idx="9">
                  <c:v>3.6842105263157891E-2</c:v>
                </c:pt>
                <c:pt idx="10">
                  <c:v>4.2105263157894736E-2</c:v>
                </c:pt>
                <c:pt idx="11">
                  <c:v>4.2105263157894736E-2</c:v>
                </c:pt>
                <c:pt idx="12">
                  <c:v>4.2105263157894736E-2</c:v>
                </c:pt>
                <c:pt idx="13">
                  <c:v>4.2105263157894736E-2</c:v>
                </c:pt>
                <c:pt idx="14">
                  <c:v>4.736842105263158E-2</c:v>
                </c:pt>
                <c:pt idx="15">
                  <c:v>5.2631578947368418E-2</c:v>
                </c:pt>
                <c:pt idx="16">
                  <c:v>5.2631578947368418E-2</c:v>
                </c:pt>
                <c:pt idx="17">
                  <c:v>6.3157894736842107E-2</c:v>
                </c:pt>
                <c:pt idx="18">
                  <c:v>8.9473684210526316E-2</c:v>
                </c:pt>
                <c:pt idx="19">
                  <c:v>0.1</c:v>
                </c:pt>
                <c:pt idx="20">
                  <c:v>0.10526315789473684</c:v>
                </c:pt>
                <c:pt idx="21">
                  <c:v>0.11578947368421053</c:v>
                </c:pt>
                <c:pt idx="22">
                  <c:v>0.11578947368421053</c:v>
                </c:pt>
                <c:pt idx="23">
                  <c:v>0.11578947368421053</c:v>
                </c:pt>
                <c:pt idx="24">
                  <c:v>0.11578947368421053</c:v>
                </c:pt>
                <c:pt idx="25">
                  <c:v>0.12105263157894737</c:v>
                </c:pt>
                <c:pt idx="26">
                  <c:v>0.12105263157894737</c:v>
                </c:pt>
                <c:pt idx="27">
                  <c:v>0.13157894736842105</c:v>
                </c:pt>
                <c:pt idx="28">
                  <c:v>0.13157894736842105</c:v>
                </c:pt>
                <c:pt idx="29">
                  <c:v>0.13157894736842105</c:v>
                </c:pt>
                <c:pt idx="30">
                  <c:v>0.13157894736842105</c:v>
                </c:pt>
                <c:pt idx="31">
                  <c:v>0.14210526315789473</c:v>
                </c:pt>
                <c:pt idx="32">
                  <c:v>0.15263157894736842</c:v>
                </c:pt>
                <c:pt idx="33">
                  <c:v>0.15263157894736842</c:v>
                </c:pt>
                <c:pt idx="34">
                  <c:v>0.15789473684210525</c:v>
                </c:pt>
                <c:pt idx="35">
                  <c:v>0.16315789473684211</c:v>
                </c:pt>
                <c:pt idx="36">
                  <c:v>0.1736842105263158</c:v>
                </c:pt>
                <c:pt idx="37">
                  <c:v>0.18421052631578946</c:v>
                </c:pt>
                <c:pt idx="38">
                  <c:v>0.18421052631578946</c:v>
                </c:pt>
                <c:pt idx="39">
                  <c:v>0.18421052631578946</c:v>
                </c:pt>
                <c:pt idx="40">
                  <c:v>0.18947368421052632</c:v>
                </c:pt>
                <c:pt idx="41">
                  <c:v>0.2</c:v>
                </c:pt>
                <c:pt idx="42">
                  <c:v>0.2</c:v>
                </c:pt>
                <c:pt idx="43">
                  <c:v>0.20526315789473684</c:v>
                </c:pt>
                <c:pt idx="44">
                  <c:v>0.20526315789473684</c:v>
                </c:pt>
                <c:pt idx="45">
                  <c:v>0.21052631578947367</c:v>
                </c:pt>
                <c:pt idx="46">
                  <c:v>0.21052631578947367</c:v>
                </c:pt>
                <c:pt idx="47">
                  <c:v>0.21052631578947367</c:v>
                </c:pt>
                <c:pt idx="48">
                  <c:v>0.21578947368421053</c:v>
                </c:pt>
                <c:pt idx="49">
                  <c:v>0.21578947368421053</c:v>
                </c:pt>
                <c:pt idx="50">
                  <c:v>0.22105263157894736</c:v>
                </c:pt>
                <c:pt idx="51">
                  <c:v>0.23157894736842105</c:v>
                </c:pt>
                <c:pt idx="52">
                  <c:v>0.23684210526315788</c:v>
                </c:pt>
                <c:pt idx="53">
                  <c:v>0.23684210526315788</c:v>
                </c:pt>
                <c:pt idx="54">
                  <c:v>0.24210526315789474</c:v>
                </c:pt>
                <c:pt idx="55">
                  <c:v>0.24736842105263157</c:v>
                </c:pt>
                <c:pt idx="56">
                  <c:v>0.25263157894736843</c:v>
                </c:pt>
                <c:pt idx="57">
                  <c:v>0.25789473684210529</c:v>
                </c:pt>
                <c:pt idx="58">
                  <c:v>0.25789473684210529</c:v>
                </c:pt>
                <c:pt idx="59">
                  <c:v>0.27368421052631581</c:v>
                </c:pt>
                <c:pt idx="60">
                  <c:v>0.28421052631578947</c:v>
                </c:pt>
                <c:pt idx="61">
                  <c:v>0.29473684210526313</c:v>
                </c:pt>
                <c:pt idx="62">
                  <c:v>0.29473684210526313</c:v>
                </c:pt>
                <c:pt idx="63">
                  <c:v>0.3</c:v>
                </c:pt>
                <c:pt idx="64">
                  <c:v>0.3</c:v>
                </c:pt>
                <c:pt idx="65">
                  <c:v>0.3</c:v>
                </c:pt>
                <c:pt idx="66">
                  <c:v>0.30526315789473685</c:v>
                </c:pt>
                <c:pt idx="67">
                  <c:v>0.31578947368421051</c:v>
                </c:pt>
                <c:pt idx="68">
                  <c:v>0.32105263157894737</c:v>
                </c:pt>
                <c:pt idx="69">
                  <c:v>0.32631578947368423</c:v>
                </c:pt>
                <c:pt idx="70">
                  <c:v>0.33684210526315789</c:v>
                </c:pt>
                <c:pt idx="71">
                  <c:v>0.33684210526315789</c:v>
                </c:pt>
                <c:pt idx="72">
                  <c:v>0.33684210526315789</c:v>
                </c:pt>
                <c:pt idx="73">
                  <c:v>0.33684210526315789</c:v>
                </c:pt>
                <c:pt idx="74">
                  <c:v>0.3473684210526316</c:v>
                </c:pt>
                <c:pt idx="75">
                  <c:v>0.35263157894736841</c:v>
                </c:pt>
                <c:pt idx="76">
                  <c:v>0.36842105263157893</c:v>
                </c:pt>
                <c:pt idx="77">
                  <c:v>0.37894736842105264</c:v>
                </c:pt>
                <c:pt idx="78">
                  <c:v>0.38421052631578945</c:v>
                </c:pt>
                <c:pt idx="79">
                  <c:v>0.38421052631578945</c:v>
                </c:pt>
                <c:pt idx="80">
                  <c:v>0.38421052631578945</c:v>
                </c:pt>
                <c:pt idx="81">
                  <c:v>0.38421052631578945</c:v>
                </c:pt>
                <c:pt idx="82">
                  <c:v>0.39473684210526316</c:v>
                </c:pt>
                <c:pt idx="83">
                  <c:v>0.40526315789473683</c:v>
                </c:pt>
                <c:pt idx="84">
                  <c:v>0.40526315789473683</c:v>
                </c:pt>
                <c:pt idx="85">
                  <c:v>0.41052631578947368</c:v>
                </c:pt>
                <c:pt idx="86">
                  <c:v>0.41052631578947368</c:v>
                </c:pt>
                <c:pt idx="87">
                  <c:v>0.41578947368421054</c:v>
                </c:pt>
                <c:pt idx="88">
                  <c:v>0.41578947368421054</c:v>
                </c:pt>
                <c:pt idx="89">
                  <c:v>0.41578947368421054</c:v>
                </c:pt>
                <c:pt idx="90">
                  <c:v>0.41578947368421054</c:v>
                </c:pt>
                <c:pt idx="91">
                  <c:v>0.4263157894736842</c:v>
                </c:pt>
                <c:pt idx="92">
                  <c:v>0.43157894736842106</c:v>
                </c:pt>
                <c:pt idx="93">
                  <c:v>0.44210526315789472</c:v>
                </c:pt>
                <c:pt idx="94">
                  <c:v>0.44736842105263158</c:v>
                </c:pt>
                <c:pt idx="95">
                  <c:v>0.44736842105263158</c:v>
                </c:pt>
                <c:pt idx="96">
                  <c:v>0.44736842105263158</c:v>
                </c:pt>
                <c:pt idx="97">
                  <c:v>0.44736842105263158</c:v>
                </c:pt>
                <c:pt idx="98">
                  <c:v>0.44736842105263158</c:v>
                </c:pt>
                <c:pt idx="99">
                  <c:v>0.44736842105263158</c:v>
                </c:pt>
                <c:pt idx="100">
                  <c:v>0.44736842105263158</c:v>
                </c:pt>
                <c:pt idx="101">
                  <c:v>0.44736842105263158</c:v>
                </c:pt>
                <c:pt idx="102">
                  <c:v>0.45263157894736844</c:v>
                </c:pt>
                <c:pt idx="103">
                  <c:v>0.45263157894736844</c:v>
                </c:pt>
                <c:pt idx="104">
                  <c:v>0.45789473684210524</c:v>
                </c:pt>
                <c:pt idx="105">
                  <c:v>0.45789473684210524</c:v>
                </c:pt>
                <c:pt idx="106">
                  <c:v>0.4631578947368421</c:v>
                </c:pt>
                <c:pt idx="107">
                  <c:v>0.46842105263157896</c:v>
                </c:pt>
                <c:pt idx="108">
                  <c:v>0.47894736842105262</c:v>
                </c:pt>
                <c:pt idx="109">
                  <c:v>0.48421052631578948</c:v>
                </c:pt>
                <c:pt idx="110">
                  <c:v>0.48947368421052634</c:v>
                </c:pt>
                <c:pt idx="111">
                  <c:v>0.49473684210526314</c:v>
                </c:pt>
                <c:pt idx="112">
                  <c:v>0.5</c:v>
                </c:pt>
                <c:pt idx="113">
                  <c:v>0.5</c:v>
                </c:pt>
                <c:pt idx="114">
                  <c:v>0.5</c:v>
                </c:pt>
                <c:pt idx="115">
                  <c:v>0.51052631578947372</c:v>
                </c:pt>
                <c:pt idx="116">
                  <c:v>0.51578947368421058</c:v>
                </c:pt>
                <c:pt idx="117">
                  <c:v>0.52105263157894732</c:v>
                </c:pt>
                <c:pt idx="118">
                  <c:v>0.52105263157894732</c:v>
                </c:pt>
                <c:pt idx="119">
                  <c:v>0.52105263157894732</c:v>
                </c:pt>
                <c:pt idx="120">
                  <c:v>0.52631578947368418</c:v>
                </c:pt>
                <c:pt idx="121">
                  <c:v>0.52631578947368418</c:v>
                </c:pt>
                <c:pt idx="122">
                  <c:v>0.52631578947368418</c:v>
                </c:pt>
                <c:pt idx="123">
                  <c:v>0.52631578947368418</c:v>
                </c:pt>
                <c:pt idx="124">
                  <c:v>0.52631578947368418</c:v>
                </c:pt>
                <c:pt idx="125">
                  <c:v>0.52631578947368418</c:v>
                </c:pt>
                <c:pt idx="126">
                  <c:v>0.52631578947368418</c:v>
                </c:pt>
                <c:pt idx="127">
                  <c:v>0.5368421052631579</c:v>
                </c:pt>
                <c:pt idx="128">
                  <c:v>0.5368421052631579</c:v>
                </c:pt>
                <c:pt idx="129">
                  <c:v>0.5368421052631579</c:v>
                </c:pt>
                <c:pt idx="130">
                  <c:v>0.5368421052631579</c:v>
                </c:pt>
                <c:pt idx="131">
                  <c:v>0.5368421052631579</c:v>
                </c:pt>
                <c:pt idx="132">
                  <c:v>0.54210526315789476</c:v>
                </c:pt>
                <c:pt idx="133">
                  <c:v>0.54210526315789476</c:v>
                </c:pt>
                <c:pt idx="134">
                  <c:v>0.54210526315789476</c:v>
                </c:pt>
                <c:pt idx="135">
                  <c:v>0.54210526315789476</c:v>
                </c:pt>
                <c:pt idx="136">
                  <c:v>0.54210526315789476</c:v>
                </c:pt>
                <c:pt idx="137">
                  <c:v>0.54210526315789476</c:v>
                </c:pt>
                <c:pt idx="138">
                  <c:v>0.54210526315789476</c:v>
                </c:pt>
                <c:pt idx="139">
                  <c:v>0.55263157894736847</c:v>
                </c:pt>
                <c:pt idx="140">
                  <c:v>0.55789473684210522</c:v>
                </c:pt>
                <c:pt idx="141">
                  <c:v>0.56315789473684208</c:v>
                </c:pt>
                <c:pt idx="142">
                  <c:v>0.56315789473684208</c:v>
                </c:pt>
                <c:pt idx="143">
                  <c:v>0.56842105263157894</c:v>
                </c:pt>
                <c:pt idx="144">
                  <c:v>0.5736842105263158</c:v>
                </c:pt>
                <c:pt idx="145">
                  <c:v>0.5736842105263158</c:v>
                </c:pt>
                <c:pt idx="146">
                  <c:v>0.5736842105263158</c:v>
                </c:pt>
                <c:pt idx="147">
                  <c:v>0.57894736842105265</c:v>
                </c:pt>
                <c:pt idx="148">
                  <c:v>0.57894736842105265</c:v>
                </c:pt>
                <c:pt idx="149">
                  <c:v>0.58421052631578951</c:v>
                </c:pt>
                <c:pt idx="150">
                  <c:v>0.58421052631578951</c:v>
                </c:pt>
                <c:pt idx="151">
                  <c:v>0.58947368421052626</c:v>
                </c:pt>
                <c:pt idx="152">
                  <c:v>0.59473684210526312</c:v>
                </c:pt>
                <c:pt idx="153">
                  <c:v>0.59473684210526312</c:v>
                </c:pt>
                <c:pt idx="154">
                  <c:v>0.6</c:v>
                </c:pt>
                <c:pt idx="155">
                  <c:v>0.6</c:v>
                </c:pt>
                <c:pt idx="156">
                  <c:v>0.6</c:v>
                </c:pt>
                <c:pt idx="157">
                  <c:v>0.60526315789473684</c:v>
                </c:pt>
                <c:pt idx="158">
                  <c:v>0.60526315789473684</c:v>
                </c:pt>
                <c:pt idx="159">
                  <c:v>0.60526315789473684</c:v>
                </c:pt>
                <c:pt idx="160">
                  <c:v>0.60526315789473684</c:v>
                </c:pt>
                <c:pt idx="161">
                  <c:v>0.60526315789473684</c:v>
                </c:pt>
                <c:pt idx="162">
                  <c:v>0.61052631578947369</c:v>
                </c:pt>
                <c:pt idx="163">
                  <c:v>0.61578947368421055</c:v>
                </c:pt>
                <c:pt idx="164">
                  <c:v>0.61578947368421055</c:v>
                </c:pt>
                <c:pt idx="165">
                  <c:v>0.61578947368421055</c:v>
                </c:pt>
                <c:pt idx="166">
                  <c:v>0.62105263157894741</c:v>
                </c:pt>
                <c:pt idx="167">
                  <c:v>0.62105263157894741</c:v>
                </c:pt>
                <c:pt idx="168">
                  <c:v>0.62631578947368416</c:v>
                </c:pt>
                <c:pt idx="169">
                  <c:v>0.62631578947368416</c:v>
                </c:pt>
                <c:pt idx="170">
                  <c:v>0.62631578947368416</c:v>
                </c:pt>
                <c:pt idx="171">
                  <c:v>0.62631578947368416</c:v>
                </c:pt>
                <c:pt idx="172">
                  <c:v>0.63157894736842102</c:v>
                </c:pt>
                <c:pt idx="173">
                  <c:v>0.63684210526315788</c:v>
                </c:pt>
                <c:pt idx="174">
                  <c:v>0.63684210526315788</c:v>
                </c:pt>
                <c:pt idx="175">
                  <c:v>0.63684210526315788</c:v>
                </c:pt>
                <c:pt idx="176">
                  <c:v>0.63684210526315788</c:v>
                </c:pt>
                <c:pt idx="177">
                  <c:v>0.65263157894736845</c:v>
                </c:pt>
                <c:pt idx="178">
                  <c:v>0.65263157894736845</c:v>
                </c:pt>
                <c:pt idx="179">
                  <c:v>0.65789473684210531</c:v>
                </c:pt>
                <c:pt idx="180">
                  <c:v>0.65789473684210531</c:v>
                </c:pt>
                <c:pt idx="181">
                  <c:v>0.65789473684210531</c:v>
                </c:pt>
                <c:pt idx="182">
                  <c:v>0.66315789473684206</c:v>
                </c:pt>
                <c:pt idx="183">
                  <c:v>0.66842105263157892</c:v>
                </c:pt>
                <c:pt idx="184">
                  <c:v>0.66842105263157892</c:v>
                </c:pt>
                <c:pt idx="185">
                  <c:v>0.66842105263157892</c:v>
                </c:pt>
                <c:pt idx="186">
                  <c:v>0.66842105263157892</c:v>
                </c:pt>
                <c:pt idx="187">
                  <c:v>0.66842105263157892</c:v>
                </c:pt>
                <c:pt idx="188">
                  <c:v>0.67368421052631577</c:v>
                </c:pt>
                <c:pt idx="189">
                  <c:v>0.67894736842105263</c:v>
                </c:pt>
                <c:pt idx="190">
                  <c:v>0.68421052631578949</c:v>
                </c:pt>
                <c:pt idx="191">
                  <c:v>0.68421052631578949</c:v>
                </c:pt>
                <c:pt idx="192">
                  <c:v>0.68421052631578949</c:v>
                </c:pt>
                <c:pt idx="193">
                  <c:v>0.68947368421052635</c:v>
                </c:pt>
                <c:pt idx="194">
                  <c:v>0.68947368421052635</c:v>
                </c:pt>
                <c:pt idx="195">
                  <c:v>0.68947368421052635</c:v>
                </c:pt>
                <c:pt idx="196">
                  <c:v>0.69473684210526321</c:v>
                </c:pt>
                <c:pt idx="197">
                  <c:v>0.7</c:v>
                </c:pt>
                <c:pt idx="198">
                  <c:v>0.70526315789473681</c:v>
                </c:pt>
                <c:pt idx="199">
                  <c:v>0.70526315789473681</c:v>
                </c:pt>
                <c:pt idx="200">
                  <c:v>0.71578947368421053</c:v>
                </c:pt>
                <c:pt idx="201">
                  <c:v>0.71578947368421053</c:v>
                </c:pt>
                <c:pt idx="202">
                  <c:v>0.71578947368421053</c:v>
                </c:pt>
                <c:pt idx="203">
                  <c:v>0.72105263157894739</c:v>
                </c:pt>
                <c:pt idx="204">
                  <c:v>0.72105263157894739</c:v>
                </c:pt>
                <c:pt idx="205">
                  <c:v>0.72105263157894739</c:v>
                </c:pt>
                <c:pt idx="206">
                  <c:v>0.72105263157894739</c:v>
                </c:pt>
                <c:pt idx="207">
                  <c:v>0.72631578947368425</c:v>
                </c:pt>
                <c:pt idx="208">
                  <c:v>0.74210526315789471</c:v>
                </c:pt>
                <c:pt idx="209">
                  <c:v>0.75263157894736843</c:v>
                </c:pt>
                <c:pt idx="210">
                  <c:v>0.75263157894736843</c:v>
                </c:pt>
                <c:pt idx="211">
                  <c:v>0.75263157894736843</c:v>
                </c:pt>
                <c:pt idx="212">
                  <c:v>0.75263157894736843</c:v>
                </c:pt>
                <c:pt idx="213">
                  <c:v>0.75789473684210529</c:v>
                </c:pt>
                <c:pt idx="214">
                  <c:v>0.75789473684210529</c:v>
                </c:pt>
                <c:pt idx="215">
                  <c:v>0.76315789473684215</c:v>
                </c:pt>
                <c:pt idx="216">
                  <c:v>0.76315789473684215</c:v>
                </c:pt>
                <c:pt idx="217">
                  <c:v>0.76315789473684215</c:v>
                </c:pt>
                <c:pt idx="218">
                  <c:v>0.76315789473684215</c:v>
                </c:pt>
                <c:pt idx="219">
                  <c:v>0.76315789473684215</c:v>
                </c:pt>
                <c:pt idx="220">
                  <c:v>0.76842105263157889</c:v>
                </c:pt>
                <c:pt idx="221">
                  <c:v>0.76842105263157889</c:v>
                </c:pt>
                <c:pt idx="222">
                  <c:v>0.76842105263157889</c:v>
                </c:pt>
                <c:pt idx="223">
                  <c:v>0.77368421052631575</c:v>
                </c:pt>
                <c:pt idx="224">
                  <c:v>0.77368421052631575</c:v>
                </c:pt>
                <c:pt idx="225">
                  <c:v>0.77368421052631575</c:v>
                </c:pt>
                <c:pt idx="226">
                  <c:v>0.77368421052631575</c:v>
                </c:pt>
                <c:pt idx="227">
                  <c:v>0.77368421052631575</c:v>
                </c:pt>
                <c:pt idx="228">
                  <c:v>0.77368421052631575</c:v>
                </c:pt>
                <c:pt idx="229">
                  <c:v>0.77368421052631575</c:v>
                </c:pt>
                <c:pt idx="230">
                  <c:v>0.77894736842105261</c:v>
                </c:pt>
                <c:pt idx="231">
                  <c:v>0.78421052631578947</c:v>
                </c:pt>
                <c:pt idx="232">
                  <c:v>0.78421052631578947</c:v>
                </c:pt>
                <c:pt idx="233">
                  <c:v>0.80526315789473679</c:v>
                </c:pt>
                <c:pt idx="234">
                  <c:v>0.81578947368421051</c:v>
                </c:pt>
                <c:pt idx="235">
                  <c:v>0.83157894736842108</c:v>
                </c:pt>
                <c:pt idx="236">
                  <c:v>0.84736842105263155</c:v>
                </c:pt>
                <c:pt idx="237">
                  <c:v>0.87368421052631584</c:v>
                </c:pt>
                <c:pt idx="238">
                  <c:v>0.89473684210526316</c:v>
                </c:pt>
                <c:pt idx="239">
                  <c:v>0.93684210526315792</c:v>
                </c:pt>
                <c:pt idx="240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'CDF for matrerial'!$M$2</c:f>
              <c:strCache>
                <c:ptCount val="1"/>
                <c:pt idx="0">
                  <c:v>Legacy 802.11 STAs in ((A)</c:v>
                </c:pt>
              </c:strCache>
            </c:strRef>
          </c:tx>
          <c:spPr>
            <a:ln>
              <a:prstDash val="dash"/>
            </a:ln>
          </c:spPr>
          <c:marker>
            <c:symbol val="none"/>
          </c:marker>
          <c:xVal>
            <c:numRef>
              <c:f>'CDF for matrerial'!$K$3:$K$243</c:f>
              <c:numCache>
                <c:formatCode>0.00</c:formatCode>
                <c:ptCount val="24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1.6000000000000008</c:v>
                </c:pt>
                <c:pt idx="33">
                  <c:v>1.6500000000000008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1.850000000000001</c:v>
                </c:pt>
                <c:pt idx="38">
                  <c:v>1.900000000000001</c:v>
                </c:pt>
                <c:pt idx="39">
                  <c:v>1.9500000000000011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2.3499999999999996</c:v>
                </c:pt>
                <c:pt idx="48">
                  <c:v>2.3999999999999995</c:v>
                </c:pt>
                <c:pt idx="49">
                  <c:v>2.4499999999999993</c:v>
                </c:pt>
                <c:pt idx="50">
                  <c:v>2.4999999999999991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  <c:pt idx="61">
                  <c:v>3.0499999999999972</c:v>
                </c:pt>
                <c:pt idx="62">
                  <c:v>3.099999999999997</c:v>
                </c:pt>
                <c:pt idx="63">
                  <c:v>3.1499999999999968</c:v>
                </c:pt>
                <c:pt idx="64">
                  <c:v>3.1999999999999966</c:v>
                </c:pt>
                <c:pt idx="65">
                  <c:v>3.2499999999999964</c:v>
                </c:pt>
                <c:pt idx="66">
                  <c:v>3.2999999999999963</c:v>
                </c:pt>
                <c:pt idx="67">
                  <c:v>3.3499999999999961</c:v>
                </c:pt>
                <c:pt idx="68">
                  <c:v>3.3999999999999959</c:v>
                </c:pt>
                <c:pt idx="69">
                  <c:v>3.4499999999999957</c:v>
                </c:pt>
                <c:pt idx="70">
                  <c:v>3.4999999999999956</c:v>
                </c:pt>
                <c:pt idx="71">
                  <c:v>3.5499999999999954</c:v>
                </c:pt>
                <c:pt idx="72">
                  <c:v>3.5999999999999952</c:v>
                </c:pt>
                <c:pt idx="73">
                  <c:v>3.649999999999995</c:v>
                </c:pt>
                <c:pt idx="74">
                  <c:v>3.6999999999999948</c:v>
                </c:pt>
                <c:pt idx="75">
                  <c:v>3.7499999999999947</c:v>
                </c:pt>
                <c:pt idx="76">
                  <c:v>3.7999999999999945</c:v>
                </c:pt>
                <c:pt idx="77">
                  <c:v>3.8499999999999943</c:v>
                </c:pt>
                <c:pt idx="78">
                  <c:v>3.8999999999999941</c:v>
                </c:pt>
                <c:pt idx="79">
                  <c:v>3.949999999999994</c:v>
                </c:pt>
                <c:pt idx="80">
                  <c:v>3.9999999999999938</c:v>
                </c:pt>
                <c:pt idx="81">
                  <c:v>4.0499999999999936</c:v>
                </c:pt>
                <c:pt idx="82">
                  <c:v>4.0999999999999934</c:v>
                </c:pt>
                <c:pt idx="83">
                  <c:v>4.1499999999999932</c:v>
                </c:pt>
                <c:pt idx="84">
                  <c:v>4.1999999999999931</c:v>
                </c:pt>
                <c:pt idx="85">
                  <c:v>4.2499999999999929</c:v>
                </c:pt>
                <c:pt idx="86">
                  <c:v>4.2999999999999927</c:v>
                </c:pt>
                <c:pt idx="87">
                  <c:v>4.3499999999999925</c:v>
                </c:pt>
                <c:pt idx="88">
                  <c:v>4.3999999999999924</c:v>
                </c:pt>
                <c:pt idx="89">
                  <c:v>4.4499999999999922</c:v>
                </c:pt>
                <c:pt idx="90">
                  <c:v>4.499999999999992</c:v>
                </c:pt>
                <c:pt idx="91">
                  <c:v>4.5499999999999918</c:v>
                </c:pt>
                <c:pt idx="92">
                  <c:v>4.5999999999999917</c:v>
                </c:pt>
                <c:pt idx="93">
                  <c:v>4.6499999999999915</c:v>
                </c:pt>
                <c:pt idx="94">
                  <c:v>4.6999999999999913</c:v>
                </c:pt>
                <c:pt idx="95">
                  <c:v>4.7499999999999911</c:v>
                </c:pt>
                <c:pt idx="96">
                  <c:v>4.7999999999999909</c:v>
                </c:pt>
                <c:pt idx="97">
                  <c:v>4.8499999999999908</c:v>
                </c:pt>
                <c:pt idx="98">
                  <c:v>4.8999999999999906</c:v>
                </c:pt>
                <c:pt idx="99">
                  <c:v>4.9499999999999904</c:v>
                </c:pt>
                <c:pt idx="100">
                  <c:v>4.9999999999999902</c:v>
                </c:pt>
                <c:pt idx="101">
                  <c:v>5.0499999999999901</c:v>
                </c:pt>
                <c:pt idx="102">
                  <c:v>5.0999999999999899</c:v>
                </c:pt>
                <c:pt idx="103">
                  <c:v>5.1499999999999897</c:v>
                </c:pt>
                <c:pt idx="104">
                  <c:v>5.1999999999999895</c:v>
                </c:pt>
                <c:pt idx="105">
                  <c:v>5.2499999999999893</c:v>
                </c:pt>
                <c:pt idx="106">
                  <c:v>5.2999999999999892</c:v>
                </c:pt>
                <c:pt idx="107">
                  <c:v>5.349999999999989</c:v>
                </c:pt>
                <c:pt idx="108">
                  <c:v>5.3999999999999888</c:v>
                </c:pt>
                <c:pt idx="109">
                  <c:v>5.4499999999999886</c:v>
                </c:pt>
                <c:pt idx="110">
                  <c:v>5.4999999999999885</c:v>
                </c:pt>
                <c:pt idx="111">
                  <c:v>5.5499999999999883</c:v>
                </c:pt>
                <c:pt idx="112">
                  <c:v>5.5999999999999881</c:v>
                </c:pt>
                <c:pt idx="113">
                  <c:v>5.6499999999999879</c:v>
                </c:pt>
                <c:pt idx="114">
                  <c:v>5.6999999999999877</c:v>
                </c:pt>
                <c:pt idx="115">
                  <c:v>5.7499999999999876</c:v>
                </c:pt>
                <c:pt idx="116">
                  <c:v>5.7999999999999874</c:v>
                </c:pt>
                <c:pt idx="117">
                  <c:v>5.8499999999999872</c:v>
                </c:pt>
                <c:pt idx="118">
                  <c:v>5.899999999999987</c:v>
                </c:pt>
                <c:pt idx="119">
                  <c:v>5.9499999999999869</c:v>
                </c:pt>
                <c:pt idx="120">
                  <c:v>5.9999999999999867</c:v>
                </c:pt>
                <c:pt idx="121">
                  <c:v>6.0499999999999865</c:v>
                </c:pt>
                <c:pt idx="122">
                  <c:v>6.0999999999999863</c:v>
                </c:pt>
                <c:pt idx="123">
                  <c:v>6.1499999999999861</c:v>
                </c:pt>
                <c:pt idx="124">
                  <c:v>6.199999999999986</c:v>
                </c:pt>
                <c:pt idx="125">
                  <c:v>6.2499999999999858</c:v>
                </c:pt>
                <c:pt idx="126">
                  <c:v>6.2999999999999856</c:v>
                </c:pt>
                <c:pt idx="127">
                  <c:v>6.3499999999999854</c:v>
                </c:pt>
                <c:pt idx="128">
                  <c:v>6.3999999999999853</c:v>
                </c:pt>
                <c:pt idx="129">
                  <c:v>6.4499999999999851</c:v>
                </c:pt>
                <c:pt idx="130">
                  <c:v>6.4999999999999849</c:v>
                </c:pt>
                <c:pt idx="131">
                  <c:v>6.5499999999999847</c:v>
                </c:pt>
                <c:pt idx="132">
                  <c:v>6.5999999999999845</c:v>
                </c:pt>
                <c:pt idx="133">
                  <c:v>6.6499999999999844</c:v>
                </c:pt>
                <c:pt idx="134">
                  <c:v>6.6999999999999842</c:v>
                </c:pt>
                <c:pt idx="135">
                  <c:v>6.749999999999984</c:v>
                </c:pt>
                <c:pt idx="136">
                  <c:v>6.7999999999999838</c:v>
                </c:pt>
                <c:pt idx="137">
                  <c:v>6.8499999999999837</c:v>
                </c:pt>
                <c:pt idx="138">
                  <c:v>6.8999999999999835</c:v>
                </c:pt>
                <c:pt idx="139">
                  <c:v>6.9499999999999833</c:v>
                </c:pt>
                <c:pt idx="140">
                  <c:v>6.9999999999999831</c:v>
                </c:pt>
                <c:pt idx="141">
                  <c:v>7.0499999999999829</c:v>
                </c:pt>
                <c:pt idx="142">
                  <c:v>7.0999999999999828</c:v>
                </c:pt>
                <c:pt idx="143">
                  <c:v>7.1499999999999826</c:v>
                </c:pt>
                <c:pt idx="144">
                  <c:v>7.1999999999999824</c:v>
                </c:pt>
                <c:pt idx="145">
                  <c:v>7.2499999999999822</c:v>
                </c:pt>
                <c:pt idx="146">
                  <c:v>7.2999999999999821</c:v>
                </c:pt>
                <c:pt idx="147">
                  <c:v>7.3499999999999819</c:v>
                </c:pt>
                <c:pt idx="148">
                  <c:v>7.3999999999999817</c:v>
                </c:pt>
                <c:pt idx="149">
                  <c:v>7.4499999999999815</c:v>
                </c:pt>
                <c:pt idx="150">
                  <c:v>7.4999999999999813</c:v>
                </c:pt>
                <c:pt idx="151">
                  <c:v>7.5499999999999812</c:v>
                </c:pt>
                <c:pt idx="152">
                  <c:v>7.599999999999981</c:v>
                </c:pt>
                <c:pt idx="153">
                  <c:v>7.6499999999999808</c:v>
                </c:pt>
                <c:pt idx="154">
                  <c:v>7.6999999999999806</c:v>
                </c:pt>
                <c:pt idx="155">
                  <c:v>7.7499999999999805</c:v>
                </c:pt>
                <c:pt idx="156">
                  <c:v>7.7999999999999803</c:v>
                </c:pt>
                <c:pt idx="157">
                  <c:v>7.8499999999999801</c:v>
                </c:pt>
                <c:pt idx="158">
                  <c:v>7.8999999999999799</c:v>
                </c:pt>
                <c:pt idx="159">
                  <c:v>7.9499999999999797</c:v>
                </c:pt>
                <c:pt idx="160">
                  <c:v>7.9999999999999796</c:v>
                </c:pt>
                <c:pt idx="161">
                  <c:v>8.0499999999999794</c:v>
                </c:pt>
                <c:pt idx="162">
                  <c:v>8.0999999999999801</c:v>
                </c:pt>
                <c:pt idx="163">
                  <c:v>8.1499999999999808</c:v>
                </c:pt>
                <c:pt idx="164">
                  <c:v>8.1999999999999815</c:v>
                </c:pt>
                <c:pt idx="165">
                  <c:v>8.2499999999999822</c:v>
                </c:pt>
                <c:pt idx="166">
                  <c:v>8.2999999999999829</c:v>
                </c:pt>
                <c:pt idx="167">
                  <c:v>8.3499999999999837</c:v>
                </c:pt>
                <c:pt idx="168">
                  <c:v>8.3999999999999844</c:v>
                </c:pt>
                <c:pt idx="169">
                  <c:v>8.4499999999999851</c:v>
                </c:pt>
                <c:pt idx="170">
                  <c:v>8.4999999999999858</c:v>
                </c:pt>
                <c:pt idx="171">
                  <c:v>8.5499999999999865</c:v>
                </c:pt>
                <c:pt idx="172">
                  <c:v>8.5999999999999872</c:v>
                </c:pt>
                <c:pt idx="173">
                  <c:v>8.6499999999999879</c:v>
                </c:pt>
                <c:pt idx="174">
                  <c:v>8.6999999999999886</c:v>
                </c:pt>
                <c:pt idx="175">
                  <c:v>8.7499999999999893</c:v>
                </c:pt>
                <c:pt idx="176">
                  <c:v>8.7999999999999901</c:v>
                </c:pt>
                <c:pt idx="177">
                  <c:v>8.8499999999999908</c:v>
                </c:pt>
                <c:pt idx="178">
                  <c:v>8.8999999999999915</c:v>
                </c:pt>
                <c:pt idx="179">
                  <c:v>8.9499999999999922</c:v>
                </c:pt>
                <c:pt idx="180">
                  <c:v>8.9999999999999929</c:v>
                </c:pt>
                <c:pt idx="181">
                  <c:v>9.0499999999999936</c:v>
                </c:pt>
                <c:pt idx="182">
                  <c:v>9.0999999999999943</c:v>
                </c:pt>
                <c:pt idx="183">
                  <c:v>9.149999999999995</c:v>
                </c:pt>
                <c:pt idx="184">
                  <c:v>9.1999999999999957</c:v>
                </c:pt>
                <c:pt idx="185">
                  <c:v>9.2499999999999964</c:v>
                </c:pt>
                <c:pt idx="186">
                  <c:v>9.2999999999999972</c:v>
                </c:pt>
                <c:pt idx="187">
                  <c:v>9.3499999999999979</c:v>
                </c:pt>
                <c:pt idx="188">
                  <c:v>9.3999999999999986</c:v>
                </c:pt>
                <c:pt idx="189">
                  <c:v>9.4499999999999993</c:v>
                </c:pt>
                <c:pt idx="190">
                  <c:v>9.5</c:v>
                </c:pt>
                <c:pt idx="191">
                  <c:v>9.5500000000000007</c:v>
                </c:pt>
                <c:pt idx="192">
                  <c:v>9.6000000000000014</c:v>
                </c:pt>
                <c:pt idx="193">
                  <c:v>9.6500000000000021</c:v>
                </c:pt>
                <c:pt idx="194">
                  <c:v>9.7000000000000028</c:v>
                </c:pt>
                <c:pt idx="195">
                  <c:v>9.7500000000000036</c:v>
                </c:pt>
                <c:pt idx="196">
                  <c:v>9.8000000000000043</c:v>
                </c:pt>
                <c:pt idx="197">
                  <c:v>9.850000000000005</c:v>
                </c:pt>
                <c:pt idx="198">
                  <c:v>9.9000000000000057</c:v>
                </c:pt>
                <c:pt idx="199">
                  <c:v>9.9500000000000064</c:v>
                </c:pt>
                <c:pt idx="200">
                  <c:v>10.000000000000007</c:v>
                </c:pt>
                <c:pt idx="201">
                  <c:v>10.050000000000008</c:v>
                </c:pt>
                <c:pt idx="202">
                  <c:v>10.100000000000009</c:v>
                </c:pt>
                <c:pt idx="203">
                  <c:v>10.150000000000009</c:v>
                </c:pt>
                <c:pt idx="204">
                  <c:v>10.20000000000001</c:v>
                </c:pt>
                <c:pt idx="205">
                  <c:v>10.250000000000011</c:v>
                </c:pt>
                <c:pt idx="206">
                  <c:v>10.300000000000011</c:v>
                </c:pt>
                <c:pt idx="207">
                  <c:v>10.350000000000012</c:v>
                </c:pt>
                <c:pt idx="208">
                  <c:v>10.400000000000013</c:v>
                </c:pt>
                <c:pt idx="209">
                  <c:v>10.450000000000014</c:v>
                </c:pt>
                <c:pt idx="210">
                  <c:v>10.500000000000014</c:v>
                </c:pt>
                <c:pt idx="211">
                  <c:v>10.550000000000015</c:v>
                </c:pt>
                <c:pt idx="212">
                  <c:v>10.600000000000016</c:v>
                </c:pt>
                <c:pt idx="213">
                  <c:v>10.650000000000016</c:v>
                </c:pt>
                <c:pt idx="214">
                  <c:v>10.700000000000017</c:v>
                </c:pt>
                <c:pt idx="215">
                  <c:v>10.750000000000018</c:v>
                </c:pt>
                <c:pt idx="216">
                  <c:v>10.800000000000018</c:v>
                </c:pt>
                <c:pt idx="217">
                  <c:v>10.850000000000019</c:v>
                </c:pt>
                <c:pt idx="218">
                  <c:v>10.90000000000002</c:v>
                </c:pt>
                <c:pt idx="219">
                  <c:v>10.950000000000021</c:v>
                </c:pt>
                <c:pt idx="220">
                  <c:v>11.000000000000021</c:v>
                </c:pt>
                <c:pt idx="221">
                  <c:v>11.050000000000022</c:v>
                </c:pt>
                <c:pt idx="222">
                  <c:v>11.100000000000023</c:v>
                </c:pt>
                <c:pt idx="223">
                  <c:v>11.150000000000023</c:v>
                </c:pt>
                <c:pt idx="224">
                  <c:v>11.200000000000024</c:v>
                </c:pt>
                <c:pt idx="225">
                  <c:v>11.250000000000025</c:v>
                </c:pt>
                <c:pt idx="226">
                  <c:v>11.300000000000026</c:v>
                </c:pt>
                <c:pt idx="227">
                  <c:v>11.350000000000026</c:v>
                </c:pt>
                <c:pt idx="228">
                  <c:v>11.400000000000027</c:v>
                </c:pt>
                <c:pt idx="229">
                  <c:v>11.450000000000028</c:v>
                </c:pt>
                <c:pt idx="230">
                  <c:v>11.500000000000028</c:v>
                </c:pt>
                <c:pt idx="231">
                  <c:v>11.550000000000029</c:v>
                </c:pt>
                <c:pt idx="232">
                  <c:v>11.60000000000003</c:v>
                </c:pt>
                <c:pt idx="233">
                  <c:v>11.650000000000031</c:v>
                </c:pt>
                <c:pt idx="234">
                  <c:v>11.700000000000031</c:v>
                </c:pt>
                <c:pt idx="235">
                  <c:v>11.750000000000032</c:v>
                </c:pt>
                <c:pt idx="236">
                  <c:v>11.800000000000033</c:v>
                </c:pt>
                <c:pt idx="237">
                  <c:v>11.850000000000033</c:v>
                </c:pt>
                <c:pt idx="238">
                  <c:v>11.900000000000034</c:v>
                </c:pt>
                <c:pt idx="239">
                  <c:v>11.950000000000035</c:v>
                </c:pt>
                <c:pt idx="240">
                  <c:v>12.000000000000036</c:v>
                </c:pt>
              </c:numCache>
            </c:numRef>
          </c:xVal>
          <c:yVal>
            <c:numRef>
              <c:f>'CDF for matrerial'!$M$3:$M$243</c:f>
              <c:numCache>
                <c:formatCode>General</c:formatCode>
                <c:ptCount val="241"/>
                <c:pt idx="0">
                  <c:v>0</c:v>
                </c:pt>
                <c:pt idx="1">
                  <c:v>0</c:v>
                </c:pt>
                <c:pt idx="2">
                  <c:v>5.263157894736842E-3</c:v>
                </c:pt>
                <c:pt idx="3">
                  <c:v>5.263157894736842E-3</c:v>
                </c:pt>
                <c:pt idx="4">
                  <c:v>5.263157894736842E-3</c:v>
                </c:pt>
                <c:pt idx="5">
                  <c:v>5.263157894736842E-3</c:v>
                </c:pt>
                <c:pt idx="6">
                  <c:v>5.263157894736842E-3</c:v>
                </c:pt>
                <c:pt idx="7">
                  <c:v>1.0526315789473684E-2</c:v>
                </c:pt>
                <c:pt idx="8">
                  <c:v>1.5789473684210527E-2</c:v>
                </c:pt>
                <c:pt idx="9">
                  <c:v>1.5789473684210527E-2</c:v>
                </c:pt>
                <c:pt idx="10">
                  <c:v>2.1052631578947368E-2</c:v>
                </c:pt>
                <c:pt idx="11">
                  <c:v>2.1052631578947368E-2</c:v>
                </c:pt>
                <c:pt idx="12">
                  <c:v>2.6315789473684209E-2</c:v>
                </c:pt>
                <c:pt idx="13">
                  <c:v>2.6315789473684209E-2</c:v>
                </c:pt>
                <c:pt idx="14">
                  <c:v>3.1578947368421054E-2</c:v>
                </c:pt>
                <c:pt idx="15">
                  <c:v>3.1578947368421054E-2</c:v>
                </c:pt>
                <c:pt idx="16">
                  <c:v>3.6842105263157891E-2</c:v>
                </c:pt>
                <c:pt idx="17">
                  <c:v>4.736842105263158E-2</c:v>
                </c:pt>
                <c:pt idx="18">
                  <c:v>5.2631578947368418E-2</c:v>
                </c:pt>
                <c:pt idx="19">
                  <c:v>5.2631578947368418E-2</c:v>
                </c:pt>
                <c:pt idx="20">
                  <c:v>5.2631578947368418E-2</c:v>
                </c:pt>
                <c:pt idx="21">
                  <c:v>5.7894736842105263E-2</c:v>
                </c:pt>
                <c:pt idx="22">
                  <c:v>5.7894736842105263E-2</c:v>
                </c:pt>
                <c:pt idx="23">
                  <c:v>6.3157894736842107E-2</c:v>
                </c:pt>
                <c:pt idx="24">
                  <c:v>6.8421052631578952E-2</c:v>
                </c:pt>
                <c:pt idx="25">
                  <c:v>6.8421052631578952E-2</c:v>
                </c:pt>
                <c:pt idx="26">
                  <c:v>6.8421052631578952E-2</c:v>
                </c:pt>
                <c:pt idx="27">
                  <c:v>7.3684210526315783E-2</c:v>
                </c:pt>
                <c:pt idx="28">
                  <c:v>7.8947368421052627E-2</c:v>
                </c:pt>
                <c:pt idx="29">
                  <c:v>7.8947368421052627E-2</c:v>
                </c:pt>
                <c:pt idx="30">
                  <c:v>8.4210526315789472E-2</c:v>
                </c:pt>
                <c:pt idx="31">
                  <c:v>8.4210526315789472E-2</c:v>
                </c:pt>
                <c:pt idx="32">
                  <c:v>8.4210526315789472E-2</c:v>
                </c:pt>
                <c:pt idx="33">
                  <c:v>9.4736842105263161E-2</c:v>
                </c:pt>
                <c:pt idx="34">
                  <c:v>0.1</c:v>
                </c:pt>
                <c:pt idx="35">
                  <c:v>0.10526315789473684</c:v>
                </c:pt>
                <c:pt idx="36">
                  <c:v>0.10526315789473684</c:v>
                </c:pt>
                <c:pt idx="37">
                  <c:v>0.11052631578947368</c:v>
                </c:pt>
                <c:pt idx="38">
                  <c:v>0.11052631578947368</c:v>
                </c:pt>
                <c:pt idx="39">
                  <c:v>0.12631578947368421</c:v>
                </c:pt>
                <c:pt idx="40">
                  <c:v>0.12631578947368421</c:v>
                </c:pt>
                <c:pt idx="41">
                  <c:v>0.12631578947368421</c:v>
                </c:pt>
                <c:pt idx="42">
                  <c:v>0.12631578947368421</c:v>
                </c:pt>
                <c:pt idx="43">
                  <c:v>0.13157894736842105</c:v>
                </c:pt>
                <c:pt idx="44">
                  <c:v>0.1368421052631579</c:v>
                </c:pt>
                <c:pt idx="45">
                  <c:v>0.14210526315789473</c:v>
                </c:pt>
                <c:pt idx="46">
                  <c:v>0.14210526315789473</c:v>
                </c:pt>
                <c:pt idx="47">
                  <c:v>0.14210526315789473</c:v>
                </c:pt>
                <c:pt idx="48">
                  <c:v>0.15263157894736842</c:v>
                </c:pt>
                <c:pt idx="49">
                  <c:v>0.15263157894736842</c:v>
                </c:pt>
                <c:pt idx="50">
                  <c:v>0.16315789473684211</c:v>
                </c:pt>
                <c:pt idx="51">
                  <c:v>0.16842105263157894</c:v>
                </c:pt>
                <c:pt idx="52">
                  <c:v>0.16842105263157894</c:v>
                </c:pt>
                <c:pt idx="53">
                  <c:v>0.1736842105263158</c:v>
                </c:pt>
                <c:pt idx="54">
                  <c:v>0.1736842105263158</c:v>
                </c:pt>
                <c:pt idx="55">
                  <c:v>0.1736842105263158</c:v>
                </c:pt>
                <c:pt idx="56">
                  <c:v>0.18947368421052632</c:v>
                </c:pt>
                <c:pt idx="57">
                  <c:v>0.19473684210526315</c:v>
                </c:pt>
                <c:pt idx="58">
                  <c:v>0.2</c:v>
                </c:pt>
                <c:pt idx="59">
                  <c:v>0.22631578947368422</c:v>
                </c:pt>
                <c:pt idx="60">
                  <c:v>0.23157894736842105</c:v>
                </c:pt>
                <c:pt idx="61">
                  <c:v>0.24210526315789474</c:v>
                </c:pt>
                <c:pt idx="62">
                  <c:v>0.24736842105263157</c:v>
                </c:pt>
                <c:pt idx="63">
                  <c:v>0.24736842105263157</c:v>
                </c:pt>
                <c:pt idx="64">
                  <c:v>0.25789473684210529</c:v>
                </c:pt>
                <c:pt idx="65">
                  <c:v>0.26315789473684209</c:v>
                </c:pt>
                <c:pt idx="66">
                  <c:v>0.27368421052631581</c:v>
                </c:pt>
                <c:pt idx="67">
                  <c:v>0.27368421052631581</c:v>
                </c:pt>
                <c:pt idx="68">
                  <c:v>0.27368421052631581</c:v>
                </c:pt>
                <c:pt idx="69">
                  <c:v>0.27894736842105261</c:v>
                </c:pt>
                <c:pt idx="70">
                  <c:v>0.28421052631578947</c:v>
                </c:pt>
                <c:pt idx="71">
                  <c:v>0.29473684210526313</c:v>
                </c:pt>
                <c:pt idx="72">
                  <c:v>0.3</c:v>
                </c:pt>
                <c:pt idx="73">
                  <c:v>0.3</c:v>
                </c:pt>
                <c:pt idx="74">
                  <c:v>0.30526315789473685</c:v>
                </c:pt>
                <c:pt idx="75">
                  <c:v>0.31578947368421051</c:v>
                </c:pt>
                <c:pt idx="76">
                  <c:v>0.31578947368421051</c:v>
                </c:pt>
                <c:pt idx="77">
                  <c:v>0.32631578947368423</c:v>
                </c:pt>
                <c:pt idx="78">
                  <c:v>0.32631578947368423</c:v>
                </c:pt>
                <c:pt idx="79">
                  <c:v>0.33157894736842103</c:v>
                </c:pt>
                <c:pt idx="80">
                  <c:v>0.33157894736842103</c:v>
                </c:pt>
                <c:pt idx="81">
                  <c:v>0.33684210526315789</c:v>
                </c:pt>
                <c:pt idx="82">
                  <c:v>0.34210526315789475</c:v>
                </c:pt>
                <c:pt idx="83">
                  <c:v>0.34210526315789475</c:v>
                </c:pt>
                <c:pt idx="84">
                  <c:v>0.34210526315789475</c:v>
                </c:pt>
                <c:pt idx="85">
                  <c:v>0.34210526315789475</c:v>
                </c:pt>
                <c:pt idx="86">
                  <c:v>0.3473684210526316</c:v>
                </c:pt>
                <c:pt idx="87">
                  <c:v>0.35263157894736841</c:v>
                </c:pt>
                <c:pt idx="88">
                  <c:v>0.36315789473684212</c:v>
                </c:pt>
                <c:pt idx="89">
                  <c:v>0.36842105263157893</c:v>
                </c:pt>
                <c:pt idx="90">
                  <c:v>0.37894736842105264</c:v>
                </c:pt>
                <c:pt idx="91">
                  <c:v>0.37894736842105264</c:v>
                </c:pt>
                <c:pt idx="92">
                  <c:v>0.38947368421052631</c:v>
                </c:pt>
                <c:pt idx="93">
                  <c:v>0.38947368421052631</c:v>
                </c:pt>
                <c:pt idx="94">
                  <c:v>0.40526315789473683</c:v>
                </c:pt>
                <c:pt idx="95">
                  <c:v>0.41052631578947368</c:v>
                </c:pt>
                <c:pt idx="96">
                  <c:v>0.41052631578947368</c:v>
                </c:pt>
                <c:pt idx="97">
                  <c:v>0.41578947368421054</c:v>
                </c:pt>
                <c:pt idx="98">
                  <c:v>0.4263157894736842</c:v>
                </c:pt>
                <c:pt idx="99">
                  <c:v>0.4263157894736842</c:v>
                </c:pt>
                <c:pt idx="100">
                  <c:v>0.43157894736842106</c:v>
                </c:pt>
                <c:pt idx="101">
                  <c:v>0.43157894736842106</c:v>
                </c:pt>
                <c:pt idx="102">
                  <c:v>0.43684210526315792</c:v>
                </c:pt>
                <c:pt idx="103">
                  <c:v>0.44210526315789472</c:v>
                </c:pt>
                <c:pt idx="104">
                  <c:v>0.44210526315789472</c:v>
                </c:pt>
                <c:pt idx="105">
                  <c:v>0.44210526315789472</c:v>
                </c:pt>
                <c:pt idx="106">
                  <c:v>0.44736842105263158</c:v>
                </c:pt>
                <c:pt idx="107">
                  <c:v>0.45263157894736844</c:v>
                </c:pt>
                <c:pt idx="108">
                  <c:v>0.45263157894736844</c:v>
                </c:pt>
                <c:pt idx="109">
                  <c:v>0.45789473684210524</c:v>
                </c:pt>
                <c:pt idx="110">
                  <c:v>0.45789473684210524</c:v>
                </c:pt>
                <c:pt idx="111">
                  <c:v>0.47368421052631576</c:v>
                </c:pt>
                <c:pt idx="112">
                  <c:v>0.47368421052631576</c:v>
                </c:pt>
                <c:pt idx="113">
                  <c:v>0.47368421052631576</c:v>
                </c:pt>
                <c:pt idx="114">
                  <c:v>0.47368421052631576</c:v>
                </c:pt>
                <c:pt idx="115">
                  <c:v>0.47894736842105262</c:v>
                </c:pt>
                <c:pt idx="116">
                  <c:v>0.47894736842105262</c:v>
                </c:pt>
                <c:pt idx="117">
                  <c:v>0.47894736842105262</c:v>
                </c:pt>
                <c:pt idx="118">
                  <c:v>0.47894736842105262</c:v>
                </c:pt>
                <c:pt idx="119">
                  <c:v>0.47894736842105262</c:v>
                </c:pt>
                <c:pt idx="120">
                  <c:v>0.48947368421052634</c:v>
                </c:pt>
                <c:pt idx="121">
                  <c:v>0.48947368421052634</c:v>
                </c:pt>
                <c:pt idx="122">
                  <c:v>0.49473684210526314</c:v>
                </c:pt>
                <c:pt idx="123">
                  <c:v>0.49473684210526314</c:v>
                </c:pt>
                <c:pt idx="124">
                  <c:v>0.50526315789473686</c:v>
                </c:pt>
                <c:pt idx="125">
                  <c:v>0.50526315789473686</c:v>
                </c:pt>
                <c:pt idx="126">
                  <c:v>0.50526315789473686</c:v>
                </c:pt>
                <c:pt idx="127">
                  <c:v>0.51052631578947372</c:v>
                </c:pt>
                <c:pt idx="128">
                  <c:v>0.51052631578947372</c:v>
                </c:pt>
                <c:pt idx="129">
                  <c:v>0.51052631578947372</c:v>
                </c:pt>
                <c:pt idx="130">
                  <c:v>0.51052631578947372</c:v>
                </c:pt>
                <c:pt idx="131">
                  <c:v>0.51052631578947372</c:v>
                </c:pt>
                <c:pt idx="132">
                  <c:v>0.51052631578947372</c:v>
                </c:pt>
                <c:pt idx="133">
                  <c:v>0.51578947368421058</c:v>
                </c:pt>
                <c:pt idx="134">
                  <c:v>0.52105263157894732</c:v>
                </c:pt>
                <c:pt idx="135">
                  <c:v>0.52105263157894732</c:v>
                </c:pt>
                <c:pt idx="136">
                  <c:v>0.52631578947368418</c:v>
                </c:pt>
                <c:pt idx="137">
                  <c:v>0.52631578947368418</c:v>
                </c:pt>
                <c:pt idx="138">
                  <c:v>0.53157894736842104</c:v>
                </c:pt>
                <c:pt idx="139">
                  <c:v>0.53157894736842104</c:v>
                </c:pt>
                <c:pt idx="140">
                  <c:v>0.53157894736842104</c:v>
                </c:pt>
                <c:pt idx="141">
                  <c:v>0.5368421052631579</c:v>
                </c:pt>
                <c:pt idx="142">
                  <c:v>0.54210526315789476</c:v>
                </c:pt>
                <c:pt idx="143">
                  <c:v>0.54210526315789476</c:v>
                </c:pt>
                <c:pt idx="144">
                  <c:v>0.54736842105263162</c:v>
                </c:pt>
                <c:pt idx="145">
                  <c:v>0.55263157894736847</c:v>
                </c:pt>
                <c:pt idx="146">
                  <c:v>0.55263157894736847</c:v>
                </c:pt>
                <c:pt idx="147">
                  <c:v>0.55263157894736847</c:v>
                </c:pt>
                <c:pt idx="148">
                  <c:v>0.55263157894736847</c:v>
                </c:pt>
                <c:pt idx="149">
                  <c:v>0.55789473684210522</c:v>
                </c:pt>
                <c:pt idx="150">
                  <c:v>0.56315789473684208</c:v>
                </c:pt>
                <c:pt idx="151">
                  <c:v>0.56842105263157894</c:v>
                </c:pt>
                <c:pt idx="152">
                  <c:v>0.57894736842105265</c:v>
                </c:pt>
                <c:pt idx="153">
                  <c:v>0.58421052631578951</c:v>
                </c:pt>
                <c:pt idx="154">
                  <c:v>0.58421052631578951</c:v>
                </c:pt>
                <c:pt idx="155">
                  <c:v>0.58947368421052626</c:v>
                </c:pt>
                <c:pt idx="156">
                  <c:v>0.58947368421052626</c:v>
                </c:pt>
                <c:pt idx="157">
                  <c:v>0.59473684210526312</c:v>
                </c:pt>
                <c:pt idx="158">
                  <c:v>0.60526315789473684</c:v>
                </c:pt>
                <c:pt idx="159">
                  <c:v>0.60526315789473684</c:v>
                </c:pt>
                <c:pt idx="160">
                  <c:v>0.61052631578947369</c:v>
                </c:pt>
                <c:pt idx="161">
                  <c:v>0.61052631578947369</c:v>
                </c:pt>
                <c:pt idx="162">
                  <c:v>0.61052631578947369</c:v>
                </c:pt>
                <c:pt idx="163">
                  <c:v>0.61052631578947369</c:v>
                </c:pt>
                <c:pt idx="164">
                  <c:v>0.61052631578947369</c:v>
                </c:pt>
                <c:pt idx="165">
                  <c:v>0.62105263157894741</c:v>
                </c:pt>
                <c:pt idx="166">
                  <c:v>0.62631578947368416</c:v>
                </c:pt>
                <c:pt idx="167">
                  <c:v>0.62631578947368416</c:v>
                </c:pt>
                <c:pt idx="168">
                  <c:v>0.63157894736842102</c:v>
                </c:pt>
                <c:pt idx="169">
                  <c:v>0.63684210526315788</c:v>
                </c:pt>
                <c:pt idx="170">
                  <c:v>0.63684210526315788</c:v>
                </c:pt>
                <c:pt idx="171">
                  <c:v>0.63684210526315788</c:v>
                </c:pt>
                <c:pt idx="172">
                  <c:v>0.63684210526315788</c:v>
                </c:pt>
                <c:pt idx="173">
                  <c:v>0.63684210526315788</c:v>
                </c:pt>
                <c:pt idx="174">
                  <c:v>0.63684210526315788</c:v>
                </c:pt>
                <c:pt idx="175">
                  <c:v>0.63684210526315788</c:v>
                </c:pt>
                <c:pt idx="176">
                  <c:v>0.64210526315789473</c:v>
                </c:pt>
                <c:pt idx="177">
                  <c:v>0.64210526315789473</c:v>
                </c:pt>
                <c:pt idx="178">
                  <c:v>0.64210526315789473</c:v>
                </c:pt>
                <c:pt idx="179">
                  <c:v>0.64210526315789473</c:v>
                </c:pt>
                <c:pt idx="180">
                  <c:v>0.64210526315789473</c:v>
                </c:pt>
                <c:pt idx="181">
                  <c:v>0.64210526315789473</c:v>
                </c:pt>
                <c:pt idx="182">
                  <c:v>0.64210526315789473</c:v>
                </c:pt>
                <c:pt idx="183">
                  <c:v>0.64210526315789473</c:v>
                </c:pt>
                <c:pt idx="184">
                  <c:v>0.64736842105263159</c:v>
                </c:pt>
                <c:pt idx="185">
                  <c:v>0.64736842105263159</c:v>
                </c:pt>
                <c:pt idx="186">
                  <c:v>0.64736842105263159</c:v>
                </c:pt>
                <c:pt idx="187">
                  <c:v>0.65263157894736845</c:v>
                </c:pt>
                <c:pt idx="188">
                  <c:v>0.65263157894736845</c:v>
                </c:pt>
                <c:pt idx="189">
                  <c:v>0.65789473684210531</c:v>
                </c:pt>
                <c:pt idx="190">
                  <c:v>0.65789473684210531</c:v>
                </c:pt>
                <c:pt idx="191">
                  <c:v>0.65789473684210531</c:v>
                </c:pt>
                <c:pt idx="192">
                  <c:v>0.65789473684210531</c:v>
                </c:pt>
                <c:pt idx="193">
                  <c:v>0.65789473684210531</c:v>
                </c:pt>
                <c:pt idx="194">
                  <c:v>0.65789473684210531</c:v>
                </c:pt>
                <c:pt idx="195">
                  <c:v>0.65789473684210531</c:v>
                </c:pt>
                <c:pt idx="196">
                  <c:v>0.66842105263157892</c:v>
                </c:pt>
                <c:pt idx="197">
                  <c:v>0.66842105263157892</c:v>
                </c:pt>
                <c:pt idx="198">
                  <c:v>0.66842105263157892</c:v>
                </c:pt>
                <c:pt idx="199">
                  <c:v>0.67368421052631577</c:v>
                </c:pt>
                <c:pt idx="200">
                  <c:v>0.67894736842105263</c:v>
                </c:pt>
                <c:pt idx="201">
                  <c:v>0.67894736842105263</c:v>
                </c:pt>
                <c:pt idx="202">
                  <c:v>0.67894736842105263</c:v>
                </c:pt>
                <c:pt idx="203">
                  <c:v>0.67894736842105263</c:v>
                </c:pt>
                <c:pt idx="204">
                  <c:v>0.67894736842105263</c:v>
                </c:pt>
                <c:pt idx="205">
                  <c:v>0.68421052631578949</c:v>
                </c:pt>
                <c:pt idx="206">
                  <c:v>0.68421052631578949</c:v>
                </c:pt>
                <c:pt idx="207">
                  <c:v>0.68421052631578949</c:v>
                </c:pt>
                <c:pt idx="208">
                  <c:v>0.68421052631578949</c:v>
                </c:pt>
                <c:pt idx="209">
                  <c:v>0.68421052631578949</c:v>
                </c:pt>
                <c:pt idx="210">
                  <c:v>0.68421052631578949</c:v>
                </c:pt>
                <c:pt idx="211">
                  <c:v>0.68421052631578949</c:v>
                </c:pt>
                <c:pt idx="212">
                  <c:v>0.68947368421052635</c:v>
                </c:pt>
                <c:pt idx="213">
                  <c:v>0.69473684210526321</c:v>
                </c:pt>
                <c:pt idx="214">
                  <c:v>0.69473684210526321</c:v>
                </c:pt>
                <c:pt idx="215">
                  <c:v>0.69473684210526321</c:v>
                </c:pt>
                <c:pt idx="216">
                  <c:v>0.69473684210526321</c:v>
                </c:pt>
                <c:pt idx="217">
                  <c:v>0.69473684210526321</c:v>
                </c:pt>
                <c:pt idx="218">
                  <c:v>0.69473684210526321</c:v>
                </c:pt>
                <c:pt idx="219">
                  <c:v>0.69473684210526321</c:v>
                </c:pt>
                <c:pt idx="220">
                  <c:v>0.69473684210526321</c:v>
                </c:pt>
                <c:pt idx="221">
                  <c:v>0.70526315789473681</c:v>
                </c:pt>
                <c:pt idx="222">
                  <c:v>0.71578947368421053</c:v>
                </c:pt>
                <c:pt idx="223">
                  <c:v>0.71578947368421053</c:v>
                </c:pt>
                <c:pt idx="224">
                  <c:v>0.72105263157894739</c:v>
                </c:pt>
                <c:pt idx="225">
                  <c:v>0.73157894736842111</c:v>
                </c:pt>
                <c:pt idx="226">
                  <c:v>0.73684210526315785</c:v>
                </c:pt>
                <c:pt idx="227">
                  <c:v>0.73684210526315785</c:v>
                </c:pt>
                <c:pt idx="228">
                  <c:v>0.74210526315789471</c:v>
                </c:pt>
                <c:pt idx="229">
                  <c:v>0.74210526315789471</c:v>
                </c:pt>
                <c:pt idx="230">
                  <c:v>0.74736842105263157</c:v>
                </c:pt>
                <c:pt idx="231">
                  <c:v>0.74736842105263157</c:v>
                </c:pt>
                <c:pt idx="232">
                  <c:v>0.75263157894736843</c:v>
                </c:pt>
                <c:pt idx="233">
                  <c:v>0.75789473684210529</c:v>
                </c:pt>
                <c:pt idx="234">
                  <c:v>0.76315789473684215</c:v>
                </c:pt>
                <c:pt idx="235">
                  <c:v>0.77368421052631575</c:v>
                </c:pt>
                <c:pt idx="236">
                  <c:v>0.78947368421052633</c:v>
                </c:pt>
                <c:pt idx="237">
                  <c:v>0.81578947368421051</c:v>
                </c:pt>
                <c:pt idx="238">
                  <c:v>0.84736842105263155</c:v>
                </c:pt>
                <c:pt idx="239">
                  <c:v>0.91578947368421049</c:v>
                </c:pt>
                <c:pt idx="240">
                  <c:v>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'CDF for matrerial'!$N$2</c:f>
              <c:strCache>
                <c:ptCount val="1"/>
                <c:pt idx="0">
                  <c:v>802.11ax STAs in (B)</c:v>
                </c:pt>
              </c:strCache>
            </c:strRef>
          </c:tx>
          <c:spPr>
            <a:ln>
              <a:solidFill>
                <a:schemeClr val="accent1">
                  <a:shade val="95000"/>
                  <a:satMod val="105000"/>
                </a:schemeClr>
              </a:solidFill>
            </a:ln>
          </c:spPr>
          <c:marker>
            <c:symbol val="none"/>
          </c:marker>
          <c:xVal>
            <c:numRef>
              <c:f>'CDF for matrerial'!$K$3:$K$243</c:f>
              <c:numCache>
                <c:formatCode>0.00</c:formatCode>
                <c:ptCount val="24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1.6000000000000008</c:v>
                </c:pt>
                <c:pt idx="33">
                  <c:v>1.6500000000000008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1.850000000000001</c:v>
                </c:pt>
                <c:pt idx="38">
                  <c:v>1.900000000000001</c:v>
                </c:pt>
                <c:pt idx="39">
                  <c:v>1.9500000000000011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2.3499999999999996</c:v>
                </c:pt>
                <c:pt idx="48">
                  <c:v>2.3999999999999995</c:v>
                </c:pt>
                <c:pt idx="49">
                  <c:v>2.4499999999999993</c:v>
                </c:pt>
                <c:pt idx="50">
                  <c:v>2.4999999999999991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  <c:pt idx="61">
                  <c:v>3.0499999999999972</c:v>
                </c:pt>
                <c:pt idx="62">
                  <c:v>3.099999999999997</c:v>
                </c:pt>
                <c:pt idx="63">
                  <c:v>3.1499999999999968</c:v>
                </c:pt>
                <c:pt idx="64">
                  <c:v>3.1999999999999966</c:v>
                </c:pt>
                <c:pt idx="65">
                  <c:v>3.2499999999999964</c:v>
                </c:pt>
                <c:pt idx="66">
                  <c:v>3.2999999999999963</c:v>
                </c:pt>
                <c:pt idx="67">
                  <c:v>3.3499999999999961</c:v>
                </c:pt>
                <c:pt idx="68">
                  <c:v>3.3999999999999959</c:v>
                </c:pt>
                <c:pt idx="69">
                  <c:v>3.4499999999999957</c:v>
                </c:pt>
                <c:pt idx="70">
                  <c:v>3.4999999999999956</c:v>
                </c:pt>
                <c:pt idx="71">
                  <c:v>3.5499999999999954</c:v>
                </c:pt>
                <c:pt idx="72">
                  <c:v>3.5999999999999952</c:v>
                </c:pt>
                <c:pt idx="73">
                  <c:v>3.649999999999995</c:v>
                </c:pt>
                <c:pt idx="74">
                  <c:v>3.6999999999999948</c:v>
                </c:pt>
                <c:pt idx="75">
                  <c:v>3.7499999999999947</c:v>
                </c:pt>
                <c:pt idx="76">
                  <c:v>3.7999999999999945</c:v>
                </c:pt>
                <c:pt idx="77">
                  <c:v>3.8499999999999943</c:v>
                </c:pt>
                <c:pt idx="78">
                  <c:v>3.8999999999999941</c:v>
                </c:pt>
                <c:pt idx="79">
                  <c:v>3.949999999999994</c:v>
                </c:pt>
                <c:pt idx="80">
                  <c:v>3.9999999999999938</c:v>
                </c:pt>
                <c:pt idx="81">
                  <c:v>4.0499999999999936</c:v>
                </c:pt>
                <c:pt idx="82">
                  <c:v>4.0999999999999934</c:v>
                </c:pt>
                <c:pt idx="83">
                  <c:v>4.1499999999999932</c:v>
                </c:pt>
                <c:pt idx="84">
                  <c:v>4.1999999999999931</c:v>
                </c:pt>
                <c:pt idx="85">
                  <c:v>4.2499999999999929</c:v>
                </c:pt>
                <c:pt idx="86">
                  <c:v>4.2999999999999927</c:v>
                </c:pt>
                <c:pt idx="87">
                  <c:v>4.3499999999999925</c:v>
                </c:pt>
                <c:pt idx="88">
                  <c:v>4.3999999999999924</c:v>
                </c:pt>
                <c:pt idx="89">
                  <c:v>4.4499999999999922</c:v>
                </c:pt>
                <c:pt idx="90">
                  <c:v>4.499999999999992</c:v>
                </c:pt>
                <c:pt idx="91">
                  <c:v>4.5499999999999918</c:v>
                </c:pt>
                <c:pt idx="92">
                  <c:v>4.5999999999999917</c:v>
                </c:pt>
                <c:pt idx="93">
                  <c:v>4.6499999999999915</c:v>
                </c:pt>
                <c:pt idx="94">
                  <c:v>4.6999999999999913</c:v>
                </c:pt>
                <c:pt idx="95">
                  <c:v>4.7499999999999911</c:v>
                </c:pt>
                <c:pt idx="96">
                  <c:v>4.7999999999999909</c:v>
                </c:pt>
                <c:pt idx="97">
                  <c:v>4.8499999999999908</c:v>
                </c:pt>
                <c:pt idx="98">
                  <c:v>4.8999999999999906</c:v>
                </c:pt>
                <c:pt idx="99">
                  <c:v>4.9499999999999904</c:v>
                </c:pt>
                <c:pt idx="100">
                  <c:v>4.9999999999999902</c:v>
                </c:pt>
                <c:pt idx="101">
                  <c:v>5.0499999999999901</c:v>
                </c:pt>
                <c:pt idx="102">
                  <c:v>5.0999999999999899</c:v>
                </c:pt>
                <c:pt idx="103">
                  <c:v>5.1499999999999897</c:v>
                </c:pt>
                <c:pt idx="104">
                  <c:v>5.1999999999999895</c:v>
                </c:pt>
                <c:pt idx="105">
                  <c:v>5.2499999999999893</c:v>
                </c:pt>
                <c:pt idx="106">
                  <c:v>5.2999999999999892</c:v>
                </c:pt>
                <c:pt idx="107">
                  <c:v>5.349999999999989</c:v>
                </c:pt>
                <c:pt idx="108">
                  <c:v>5.3999999999999888</c:v>
                </c:pt>
                <c:pt idx="109">
                  <c:v>5.4499999999999886</c:v>
                </c:pt>
                <c:pt idx="110">
                  <c:v>5.4999999999999885</c:v>
                </c:pt>
                <c:pt idx="111">
                  <c:v>5.5499999999999883</c:v>
                </c:pt>
                <c:pt idx="112">
                  <c:v>5.5999999999999881</c:v>
                </c:pt>
                <c:pt idx="113">
                  <c:v>5.6499999999999879</c:v>
                </c:pt>
                <c:pt idx="114">
                  <c:v>5.6999999999999877</c:v>
                </c:pt>
                <c:pt idx="115">
                  <c:v>5.7499999999999876</c:v>
                </c:pt>
                <c:pt idx="116">
                  <c:v>5.7999999999999874</c:v>
                </c:pt>
                <c:pt idx="117">
                  <c:v>5.8499999999999872</c:v>
                </c:pt>
                <c:pt idx="118">
                  <c:v>5.899999999999987</c:v>
                </c:pt>
                <c:pt idx="119">
                  <c:v>5.9499999999999869</c:v>
                </c:pt>
                <c:pt idx="120">
                  <c:v>5.9999999999999867</c:v>
                </c:pt>
                <c:pt idx="121">
                  <c:v>6.0499999999999865</c:v>
                </c:pt>
                <c:pt idx="122">
                  <c:v>6.0999999999999863</c:v>
                </c:pt>
                <c:pt idx="123">
                  <c:v>6.1499999999999861</c:v>
                </c:pt>
                <c:pt idx="124">
                  <c:v>6.199999999999986</c:v>
                </c:pt>
                <c:pt idx="125">
                  <c:v>6.2499999999999858</c:v>
                </c:pt>
                <c:pt idx="126">
                  <c:v>6.2999999999999856</c:v>
                </c:pt>
                <c:pt idx="127">
                  <c:v>6.3499999999999854</c:v>
                </c:pt>
                <c:pt idx="128">
                  <c:v>6.3999999999999853</c:v>
                </c:pt>
                <c:pt idx="129">
                  <c:v>6.4499999999999851</c:v>
                </c:pt>
                <c:pt idx="130">
                  <c:v>6.4999999999999849</c:v>
                </c:pt>
                <c:pt idx="131">
                  <c:v>6.5499999999999847</c:v>
                </c:pt>
                <c:pt idx="132">
                  <c:v>6.5999999999999845</c:v>
                </c:pt>
                <c:pt idx="133">
                  <c:v>6.6499999999999844</c:v>
                </c:pt>
                <c:pt idx="134">
                  <c:v>6.6999999999999842</c:v>
                </c:pt>
                <c:pt idx="135">
                  <c:v>6.749999999999984</c:v>
                </c:pt>
                <c:pt idx="136">
                  <c:v>6.7999999999999838</c:v>
                </c:pt>
                <c:pt idx="137">
                  <c:v>6.8499999999999837</c:v>
                </c:pt>
                <c:pt idx="138">
                  <c:v>6.8999999999999835</c:v>
                </c:pt>
                <c:pt idx="139">
                  <c:v>6.9499999999999833</c:v>
                </c:pt>
                <c:pt idx="140">
                  <c:v>6.9999999999999831</c:v>
                </c:pt>
                <c:pt idx="141">
                  <c:v>7.0499999999999829</c:v>
                </c:pt>
                <c:pt idx="142">
                  <c:v>7.0999999999999828</c:v>
                </c:pt>
                <c:pt idx="143">
                  <c:v>7.1499999999999826</c:v>
                </c:pt>
                <c:pt idx="144">
                  <c:v>7.1999999999999824</c:v>
                </c:pt>
                <c:pt idx="145">
                  <c:v>7.2499999999999822</c:v>
                </c:pt>
                <c:pt idx="146">
                  <c:v>7.2999999999999821</c:v>
                </c:pt>
                <c:pt idx="147">
                  <c:v>7.3499999999999819</c:v>
                </c:pt>
                <c:pt idx="148">
                  <c:v>7.3999999999999817</c:v>
                </c:pt>
                <c:pt idx="149">
                  <c:v>7.4499999999999815</c:v>
                </c:pt>
                <c:pt idx="150">
                  <c:v>7.4999999999999813</c:v>
                </c:pt>
                <c:pt idx="151">
                  <c:v>7.5499999999999812</c:v>
                </c:pt>
                <c:pt idx="152">
                  <c:v>7.599999999999981</c:v>
                </c:pt>
                <c:pt idx="153">
                  <c:v>7.6499999999999808</c:v>
                </c:pt>
                <c:pt idx="154">
                  <c:v>7.6999999999999806</c:v>
                </c:pt>
                <c:pt idx="155">
                  <c:v>7.7499999999999805</c:v>
                </c:pt>
                <c:pt idx="156">
                  <c:v>7.7999999999999803</c:v>
                </c:pt>
                <c:pt idx="157">
                  <c:v>7.8499999999999801</c:v>
                </c:pt>
                <c:pt idx="158">
                  <c:v>7.8999999999999799</c:v>
                </c:pt>
                <c:pt idx="159">
                  <c:v>7.9499999999999797</c:v>
                </c:pt>
                <c:pt idx="160">
                  <c:v>7.9999999999999796</c:v>
                </c:pt>
                <c:pt idx="161">
                  <c:v>8.0499999999999794</c:v>
                </c:pt>
                <c:pt idx="162">
                  <c:v>8.0999999999999801</c:v>
                </c:pt>
                <c:pt idx="163">
                  <c:v>8.1499999999999808</c:v>
                </c:pt>
                <c:pt idx="164">
                  <c:v>8.1999999999999815</c:v>
                </c:pt>
                <c:pt idx="165">
                  <c:v>8.2499999999999822</c:v>
                </c:pt>
                <c:pt idx="166">
                  <c:v>8.2999999999999829</c:v>
                </c:pt>
                <c:pt idx="167">
                  <c:v>8.3499999999999837</c:v>
                </c:pt>
                <c:pt idx="168">
                  <c:v>8.3999999999999844</c:v>
                </c:pt>
                <c:pt idx="169">
                  <c:v>8.4499999999999851</c:v>
                </c:pt>
                <c:pt idx="170">
                  <c:v>8.4999999999999858</c:v>
                </c:pt>
                <c:pt idx="171">
                  <c:v>8.5499999999999865</c:v>
                </c:pt>
                <c:pt idx="172">
                  <c:v>8.5999999999999872</c:v>
                </c:pt>
                <c:pt idx="173">
                  <c:v>8.6499999999999879</c:v>
                </c:pt>
                <c:pt idx="174">
                  <c:v>8.6999999999999886</c:v>
                </c:pt>
                <c:pt idx="175">
                  <c:v>8.7499999999999893</c:v>
                </c:pt>
                <c:pt idx="176">
                  <c:v>8.7999999999999901</c:v>
                </c:pt>
                <c:pt idx="177">
                  <c:v>8.8499999999999908</c:v>
                </c:pt>
                <c:pt idx="178">
                  <c:v>8.8999999999999915</c:v>
                </c:pt>
                <c:pt idx="179">
                  <c:v>8.9499999999999922</c:v>
                </c:pt>
                <c:pt idx="180">
                  <c:v>8.9999999999999929</c:v>
                </c:pt>
                <c:pt idx="181">
                  <c:v>9.0499999999999936</c:v>
                </c:pt>
                <c:pt idx="182">
                  <c:v>9.0999999999999943</c:v>
                </c:pt>
                <c:pt idx="183">
                  <c:v>9.149999999999995</c:v>
                </c:pt>
                <c:pt idx="184">
                  <c:v>9.1999999999999957</c:v>
                </c:pt>
                <c:pt idx="185">
                  <c:v>9.2499999999999964</c:v>
                </c:pt>
                <c:pt idx="186">
                  <c:v>9.2999999999999972</c:v>
                </c:pt>
                <c:pt idx="187">
                  <c:v>9.3499999999999979</c:v>
                </c:pt>
                <c:pt idx="188">
                  <c:v>9.3999999999999986</c:v>
                </c:pt>
                <c:pt idx="189">
                  <c:v>9.4499999999999993</c:v>
                </c:pt>
                <c:pt idx="190">
                  <c:v>9.5</c:v>
                </c:pt>
                <c:pt idx="191">
                  <c:v>9.5500000000000007</c:v>
                </c:pt>
                <c:pt idx="192">
                  <c:v>9.6000000000000014</c:v>
                </c:pt>
                <c:pt idx="193">
                  <c:v>9.6500000000000021</c:v>
                </c:pt>
                <c:pt idx="194">
                  <c:v>9.7000000000000028</c:v>
                </c:pt>
                <c:pt idx="195">
                  <c:v>9.7500000000000036</c:v>
                </c:pt>
                <c:pt idx="196">
                  <c:v>9.8000000000000043</c:v>
                </c:pt>
                <c:pt idx="197">
                  <c:v>9.850000000000005</c:v>
                </c:pt>
                <c:pt idx="198">
                  <c:v>9.9000000000000057</c:v>
                </c:pt>
                <c:pt idx="199">
                  <c:v>9.9500000000000064</c:v>
                </c:pt>
                <c:pt idx="200">
                  <c:v>10.000000000000007</c:v>
                </c:pt>
                <c:pt idx="201">
                  <c:v>10.050000000000008</c:v>
                </c:pt>
                <c:pt idx="202">
                  <c:v>10.100000000000009</c:v>
                </c:pt>
                <c:pt idx="203">
                  <c:v>10.150000000000009</c:v>
                </c:pt>
                <c:pt idx="204">
                  <c:v>10.20000000000001</c:v>
                </c:pt>
                <c:pt idx="205">
                  <c:v>10.250000000000011</c:v>
                </c:pt>
                <c:pt idx="206">
                  <c:v>10.300000000000011</c:v>
                </c:pt>
                <c:pt idx="207">
                  <c:v>10.350000000000012</c:v>
                </c:pt>
                <c:pt idx="208">
                  <c:v>10.400000000000013</c:v>
                </c:pt>
                <c:pt idx="209">
                  <c:v>10.450000000000014</c:v>
                </c:pt>
                <c:pt idx="210">
                  <c:v>10.500000000000014</c:v>
                </c:pt>
                <c:pt idx="211">
                  <c:v>10.550000000000015</c:v>
                </c:pt>
                <c:pt idx="212">
                  <c:v>10.600000000000016</c:v>
                </c:pt>
                <c:pt idx="213">
                  <c:v>10.650000000000016</c:v>
                </c:pt>
                <c:pt idx="214">
                  <c:v>10.700000000000017</c:v>
                </c:pt>
                <c:pt idx="215">
                  <c:v>10.750000000000018</c:v>
                </c:pt>
                <c:pt idx="216">
                  <c:v>10.800000000000018</c:v>
                </c:pt>
                <c:pt idx="217">
                  <c:v>10.850000000000019</c:v>
                </c:pt>
                <c:pt idx="218">
                  <c:v>10.90000000000002</c:v>
                </c:pt>
                <c:pt idx="219">
                  <c:v>10.950000000000021</c:v>
                </c:pt>
                <c:pt idx="220">
                  <c:v>11.000000000000021</c:v>
                </c:pt>
                <c:pt idx="221">
                  <c:v>11.050000000000022</c:v>
                </c:pt>
                <c:pt idx="222">
                  <c:v>11.100000000000023</c:v>
                </c:pt>
                <c:pt idx="223">
                  <c:v>11.150000000000023</c:v>
                </c:pt>
                <c:pt idx="224">
                  <c:v>11.200000000000024</c:v>
                </c:pt>
                <c:pt idx="225">
                  <c:v>11.250000000000025</c:v>
                </c:pt>
                <c:pt idx="226">
                  <c:v>11.300000000000026</c:v>
                </c:pt>
                <c:pt idx="227">
                  <c:v>11.350000000000026</c:v>
                </c:pt>
                <c:pt idx="228">
                  <c:v>11.400000000000027</c:v>
                </c:pt>
                <c:pt idx="229">
                  <c:v>11.450000000000028</c:v>
                </c:pt>
                <c:pt idx="230">
                  <c:v>11.500000000000028</c:v>
                </c:pt>
                <c:pt idx="231">
                  <c:v>11.550000000000029</c:v>
                </c:pt>
                <c:pt idx="232">
                  <c:v>11.60000000000003</c:v>
                </c:pt>
                <c:pt idx="233">
                  <c:v>11.650000000000031</c:v>
                </c:pt>
                <c:pt idx="234">
                  <c:v>11.700000000000031</c:v>
                </c:pt>
                <c:pt idx="235">
                  <c:v>11.750000000000032</c:v>
                </c:pt>
                <c:pt idx="236">
                  <c:v>11.800000000000033</c:v>
                </c:pt>
                <c:pt idx="237">
                  <c:v>11.850000000000033</c:v>
                </c:pt>
                <c:pt idx="238">
                  <c:v>11.900000000000034</c:v>
                </c:pt>
                <c:pt idx="239">
                  <c:v>11.950000000000035</c:v>
                </c:pt>
                <c:pt idx="240">
                  <c:v>12.000000000000036</c:v>
                </c:pt>
              </c:numCache>
            </c:numRef>
          </c:xVal>
          <c:yVal>
            <c:numRef>
              <c:f>'CDF for matrerial'!$N$3:$N$243</c:f>
              <c:numCache>
                <c:formatCode>General</c:formatCode>
                <c:ptCount val="241"/>
                <c:pt idx="0">
                  <c:v>0</c:v>
                </c:pt>
                <c:pt idx="1">
                  <c:v>0</c:v>
                </c:pt>
                <c:pt idx="2">
                  <c:v>5.263157894736842E-3</c:v>
                </c:pt>
                <c:pt idx="3">
                  <c:v>1.5789473684210527E-2</c:v>
                </c:pt>
                <c:pt idx="4">
                  <c:v>1.5789473684210527E-2</c:v>
                </c:pt>
                <c:pt idx="5">
                  <c:v>1.5789473684210527E-2</c:v>
                </c:pt>
                <c:pt idx="6">
                  <c:v>2.6315789473684209E-2</c:v>
                </c:pt>
                <c:pt idx="7">
                  <c:v>3.1578947368421054E-2</c:v>
                </c:pt>
                <c:pt idx="8">
                  <c:v>3.1578947368421054E-2</c:v>
                </c:pt>
                <c:pt idx="9">
                  <c:v>3.6842105263157891E-2</c:v>
                </c:pt>
                <c:pt idx="10">
                  <c:v>4.736842105263158E-2</c:v>
                </c:pt>
                <c:pt idx="11">
                  <c:v>4.736842105263158E-2</c:v>
                </c:pt>
                <c:pt idx="12">
                  <c:v>5.2631578947368418E-2</c:v>
                </c:pt>
                <c:pt idx="13">
                  <c:v>5.7894736842105263E-2</c:v>
                </c:pt>
                <c:pt idx="14">
                  <c:v>5.7894736842105263E-2</c:v>
                </c:pt>
                <c:pt idx="15">
                  <c:v>6.8421052631578952E-2</c:v>
                </c:pt>
                <c:pt idx="16">
                  <c:v>7.8947368421052627E-2</c:v>
                </c:pt>
                <c:pt idx="17">
                  <c:v>9.4736842105263161E-2</c:v>
                </c:pt>
                <c:pt idx="18">
                  <c:v>0.10526315789473684</c:v>
                </c:pt>
                <c:pt idx="19">
                  <c:v>0.10526315789473684</c:v>
                </c:pt>
                <c:pt idx="20">
                  <c:v>0.12105263157894737</c:v>
                </c:pt>
                <c:pt idx="21">
                  <c:v>0.1368421052631579</c:v>
                </c:pt>
                <c:pt idx="22">
                  <c:v>0.14210526315789473</c:v>
                </c:pt>
                <c:pt idx="23">
                  <c:v>0.15263157894736842</c:v>
                </c:pt>
                <c:pt idx="24">
                  <c:v>0.15789473684210525</c:v>
                </c:pt>
                <c:pt idx="25">
                  <c:v>0.15789473684210525</c:v>
                </c:pt>
                <c:pt idx="26">
                  <c:v>0.1736842105263158</c:v>
                </c:pt>
                <c:pt idx="27">
                  <c:v>0.17894736842105263</c:v>
                </c:pt>
                <c:pt idx="28">
                  <c:v>0.21052631578947367</c:v>
                </c:pt>
                <c:pt idx="29">
                  <c:v>0.23157894736842105</c:v>
                </c:pt>
                <c:pt idx="30">
                  <c:v>0.24210526315789474</c:v>
                </c:pt>
                <c:pt idx="31">
                  <c:v>0.25789473684210529</c:v>
                </c:pt>
                <c:pt idx="32">
                  <c:v>0.27368421052631581</c:v>
                </c:pt>
                <c:pt idx="33">
                  <c:v>0.28947368421052633</c:v>
                </c:pt>
                <c:pt idx="34">
                  <c:v>0.29473684210526313</c:v>
                </c:pt>
                <c:pt idx="35">
                  <c:v>0.30526315789473685</c:v>
                </c:pt>
                <c:pt idx="36">
                  <c:v>0.31052631578947371</c:v>
                </c:pt>
                <c:pt idx="37">
                  <c:v>0.31578947368421051</c:v>
                </c:pt>
                <c:pt idx="38">
                  <c:v>0.33157894736842103</c:v>
                </c:pt>
                <c:pt idx="39">
                  <c:v>0.35263157894736841</c:v>
                </c:pt>
                <c:pt idx="40">
                  <c:v>0.35789473684210527</c:v>
                </c:pt>
                <c:pt idx="41">
                  <c:v>0.37368421052631579</c:v>
                </c:pt>
                <c:pt idx="42">
                  <c:v>0.38947368421052631</c:v>
                </c:pt>
                <c:pt idx="43">
                  <c:v>0.39473684210526316</c:v>
                </c:pt>
                <c:pt idx="44">
                  <c:v>0.4</c:v>
                </c:pt>
                <c:pt idx="45">
                  <c:v>0.41052631578947368</c:v>
                </c:pt>
                <c:pt idx="46">
                  <c:v>0.41578947368421054</c:v>
                </c:pt>
                <c:pt idx="47">
                  <c:v>0.43157894736842106</c:v>
                </c:pt>
                <c:pt idx="48">
                  <c:v>0.43684210526315792</c:v>
                </c:pt>
                <c:pt idx="49">
                  <c:v>0.44210526315789472</c:v>
                </c:pt>
                <c:pt idx="50">
                  <c:v>0.44210526315789472</c:v>
                </c:pt>
                <c:pt idx="51">
                  <c:v>0.44736842105263158</c:v>
                </c:pt>
                <c:pt idx="52">
                  <c:v>0.45263157894736844</c:v>
                </c:pt>
                <c:pt idx="53">
                  <c:v>0.45263157894736844</c:v>
                </c:pt>
                <c:pt idx="54">
                  <c:v>0.45263157894736844</c:v>
                </c:pt>
                <c:pt idx="55">
                  <c:v>0.45263157894736844</c:v>
                </c:pt>
                <c:pt idx="56">
                  <c:v>0.4631578947368421</c:v>
                </c:pt>
                <c:pt idx="57">
                  <c:v>0.4631578947368421</c:v>
                </c:pt>
                <c:pt idx="58">
                  <c:v>0.4631578947368421</c:v>
                </c:pt>
                <c:pt idx="59">
                  <c:v>0.4631578947368421</c:v>
                </c:pt>
                <c:pt idx="60">
                  <c:v>0.46842105263157896</c:v>
                </c:pt>
                <c:pt idx="61">
                  <c:v>0.46842105263157896</c:v>
                </c:pt>
                <c:pt idx="62">
                  <c:v>0.47368421052631576</c:v>
                </c:pt>
                <c:pt idx="63">
                  <c:v>0.48421052631578948</c:v>
                </c:pt>
                <c:pt idx="64">
                  <c:v>0.5</c:v>
                </c:pt>
                <c:pt idx="65">
                  <c:v>0.51578947368421058</c:v>
                </c:pt>
                <c:pt idx="66">
                  <c:v>0.51578947368421058</c:v>
                </c:pt>
                <c:pt idx="67">
                  <c:v>0.51578947368421058</c:v>
                </c:pt>
                <c:pt idx="68">
                  <c:v>0.51578947368421058</c:v>
                </c:pt>
                <c:pt idx="69">
                  <c:v>0.52105263157894732</c:v>
                </c:pt>
                <c:pt idx="70">
                  <c:v>0.52105263157894732</c:v>
                </c:pt>
                <c:pt idx="71">
                  <c:v>0.53157894736842104</c:v>
                </c:pt>
                <c:pt idx="72">
                  <c:v>0.5368421052631579</c:v>
                </c:pt>
                <c:pt idx="73">
                  <c:v>0.54736842105263162</c:v>
                </c:pt>
                <c:pt idx="74">
                  <c:v>0.55263157894736847</c:v>
                </c:pt>
                <c:pt idx="75">
                  <c:v>0.56315789473684208</c:v>
                </c:pt>
                <c:pt idx="76">
                  <c:v>0.56315789473684208</c:v>
                </c:pt>
                <c:pt idx="77">
                  <c:v>0.56315789473684208</c:v>
                </c:pt>
                <c:pt idx="78">
                  <c:v>0.56842105263157894</c:v>
                </c:pt>
                <c:pt idx="79">
                  <c:v>0.56842105263157894</c:v>
                </c:pt>
                <c:pt idx="80">
                  <c:v>0.56842105263157894</c:v>
                </c:pt>
                <c:pt idx="81">
                  <c:v>0.5736842105263158</c:v>
                </c:pt>
                <c:pt idx="82">
                  <c:v>0.57894736842105265</c:v>
                </c:pt>
                <c:pt idx="83">
                  <c:v>0.57894736842105265</c:v>
                </c:pt>
                <c:pt idx="84">
                  <c:v>0.58947368421052626</c:v>
                </c:pt>
                <c:pt idx="85">
                  <c:v>0.58947368421052626</c:v>
                </c:pt>
                <c:pt idx="86">
                  <c:v>0.58947368421052626</c:v>
                </c:pt>
                <c:pt idx="87">
                  <c:v>0.58947368421052626</c:v>
                </c:pt>
                <c:pt idx="88">
                  <c:v>0.58947368421052626</c:v>
                </c:pt>
                <c:pt idx="89">
                  <c:v>0.59473684210526312</c:v>
                </c:pt>
                <c:pt idx="90">
                  <c:v>0.6</c:v>
                </c:pt>
                <c:pt idx="91">
                  <c:v>0.60526315789473684</c:v>
                </c:pt>
                <c:pt idx="92">
                  <c:v>0.61052631578947369</c:v>
                </c:pt>
                <c:pt idx="93">
                  <c:v>0.61052631578947369</c:v>
                </c:pt>
                <c:pt idx="94">
                  <c:v>0.61578947368421055</c:v>
                </c:pt>
                <c:pt idx="95">
                  <c:v>0.61578947368421055</c:v>
                </c:pt>
                <c:pt idx="96">
                  <c:v>0.62105263157894741</c:v>
                </c:pt>
                <c:pt idx="97">
                  <c:v>0.62631578947368416</c:v>
                </c:pt>
                <c:pt idx="98">
                  <c:v>0.63157894736842102</c:v>
                </c:pt>
                <c:pt idx="99">
                  <c:v>0.63157894736842102</c:v>
                </c:pt>
                <c:pt idx="100">
                  <c:v>0.63157894736842102</c:v>
                </c:pt>
                <c:pt idx="101">
                  <c:v>0.63157894736842102</c:v>
                </c:pt>
                <c:pt idx="102">
                  <c:v>0.63157894736842102</c:v>
                </c:pt>
                <c:pt idx="103">
                  <c:v>0.63684210526315788</c:v>
                </c:pt>
                <c:pt idx="104">
                  <c:v>0.63684210526315788</c:v>
                </c:pt>
                <c:pt idx="105">
                  <c:v>0.64210526315789473</c:v>
                </c:pt>
                <c:pt idx="106">
                  <c:v>0.64210526315789473</c:v>
                </c:pt>
                <c:pt idx="107">
                  <c:v>0.64210526315789473</c:v>
                </c:pt>
                <c:pt idx="108">
                  <c:v>0.64210526315789473</c:v>
                </c:pt>
                <c:pt idx="109">
                  <c:v>0.65789473684210531</c:v>
                </c:pt>
                <c:pt idx="110">
                  <c:v>0.65789473684210531</c:v>
                </c:pt>
                <c:pt idx="111">
                  <c:v>0.66315789473684206</c:v>
                </c:pt>
                <c:pt idx="112">
                  <c:v>0.67368421052631577</c:v>
                </c:pt>
                <c:pt idx="113">
                  <c:v>0.67368421052631577</c:v>
                </c:pt>
                <c:pt idx="114">
                  <c:v>0.67894736842105263</c:v>
                </c:pt>
                <c:pt idx="115">
                  <c:v>0.67894736842105263</c:v>
                </c:pt>
                <c:pt idx="116">
                  <c:v>0.67894736842105263</c:v>
                </c:pt>
                <c:pt idx="117">
                  <c:v>0.67894736842105263</c:v>
                </c:pt>
                <c:pt idx="118">
                  <c:v>0.68421052631578949</c:v>
                </c:pt>
                <c:pt idx="119">
                  <c:v>0.68421052631578949</c:v>
                </c:pt>
                <c:pt idx="120">
                  <c:v>0.68421052631578949</c:v>
                </c:pt>
                <c:pt idx="121">
                  <c:v>0.68421052631578949</c:v>
                </c:pt>
                <c:pt idx="122">
                  <c:v>0.68421052631578949</c:v>
                </c:pt>
                <c:pt idx="123">
                  <c:v>0.68947368421052635</c:v>
                </c:pt>
                <c:pt idx="124">
                  <c:v>0.69473684210526321</c:v>
                </c:pt>
                <c:pt idx="125">
                  <c:v>0.7</c:v>
                </c:pt>
                <c:pt idx="126">
                  <c:v>0.7</c:v>
                </c:pt>
                <c:pt idx="127">
                  <c:v>0.70526315789473681</c:v>
                </c:pt>
                <c:pt idx="128">
                  <c:v>0.70526315789473681</c:v>
                </c:pt>
                <c:pt idx="129">
                  <c:v>0.70526315789473681</c:v>
                </c:pt>
                <c:pt idx="130">
                  <c:v>0.70526315789473681</c:v>
                </c:pt>
                <c:pt idx="131">
                  <c:v>0.71052631578947367</c:v>
                </c:pt>
                <c:pt idx="132">
                  <c:v>0.71052631578947367</c:v>
                </c:pt>
                <c:pt idx="133">
                  <c:v>0.71578947368421053</c:v>
                </c:pt>
                <c:pt idx="134">
                  <c:v>0.71578947368421053</c:v>
                </c:pt>
                <c:pt idx="135">
                  <c:v>0.71578947368421053</c:v>
                </c:pt>
                <c:pt idx="136">
                  <c:v>0.72105263157894739</c:v>
                </c:pt>
                <c:pt idx="137">
                  <c:v>0.72105263157894739</c:v>
                </c:pt>
                <c:pt idx="138">
                  <c:v>0.72105263157894739</c:v>
                </c:pt>
                <c:pt idx="139">
                  <c:v>0.72631578947368425</c:v>
                </c:pt>
                <c:pt idx="140">
                  <c:v>0.73157894736842111</c:v>
                </c:pt>
                <c:pt idx="141">
                  <c:v>0.73157894736842111</c:v>
                </c:pt>
                <c:pt idx="142">
                  <c:v>0.73157894736842111</c:v>
                </c:pt>
                <c:pt idx="143">
                  <c:v>0.73157894736842111</c:v>
                </c:pt>
                <c:pt idx="144">
                  <c:v>0.73157894736842111</c:v>
                </c:pt>
                <c:pt idx="145">
                  <c:v>0.73684210526315785</c:v>
                </c:pt>
                <c:pt idx="146">
                  <c:v>0.73684210526315785</c:v>
                </c:pt>
                <c:pt idx="147">
                  <c:v>0.74210526315789471</c:v>
                </c:pt>
                <c:pt idx="148">
                  <c:v>0.74736842105263157</c:v>
                </c:pt>
                <c:pt idx="149">
                  <c:v>0.75263157894736843</c:v>
                </c:pt>
                <c:pt idx="150">
                  <c:v>0.75263157894736843</c:v>
                </c:pt>
                <c:pt idx="151">
                  <c:v>0.75263157894736843</c:v>
                </c:pt>
                <c:pt idx="152">
                  <c:v>0.75263157894736843</c:v>
                </c:pt>
                <c:pt idx="153">
                  <c:v>0.75789473684210529</c:v>
                </c:pt>
                <c:pt idx="154">
                  <c:v>0.75789473684210529</c:v>
                </c:pt>
                <c:pt idx="155">
                  <c:v>0.75789473684210529</c:v>
                </c:pt>
                <c:pt idx="156">
                  <c:v>0.75789473684210529</c:v>
                </c:pt>
                <c:pt idx="157">
                  <c:v>0.75789473684210529</c:v>
                </c:pt>
                <c:pt idx="158">
                  <c:v>0.76315789473684215</c:v>
                </c:pt>
                <c:pt idx="159">
                  <c:v>0.76315789473684215</c:v>
                </c:pt>
                <c:pt idx="160">
                  <c:v>0.76315789473684215</c:v>
                </c:pt>
                <c:pt idx="161">
                  <c:v>0.77368421052631575</c:v>
                </c:pt>
                <c:pt idx="162">
                  <c:v>0.77368421052631575</c:v>
                </c:pt>
                <c:pt idx="163">
                  <c:v>0.77368421052631575</c:v>
                </c:pt>
                <c:pt idx="164">
                  <c:v>0.77894736842105261</c:v>
                </c:pt>
                <c:pt idx="165">
                  <c:v>0.78947368421052633</c:v>
                </c:pt>
                <c:pt idx="166">
                  <c:v>0.79473684210526319</c:v>
                </c:pt>
                <c:pt idx="167">
                  <c:v>0.79473684210526319</c:v>
                </c:pt>
                <c:pt idx="168">
                  <c:v>0.79473684210526319</c:v>
                </c:pt>
                <c:pt idx="169">
                  <c:v>0.79473684210526319</c:v>
                </c:pt>
                <c:pt idx="170">
                  <c:v>0.79473684210526319</c:v>
                </c:pt>
                <c:pt idx="171">
                  <c:v>0.79473684210526319</c:v>
                </c:pt>
                <c:pt idx="172">
                  <c:v>0.79473684210526319</c:v>
                </c:pt>
                <c:pt idx="173">
                  <c:v>0.79473684210526319</c:v>
                </c:pt>
                <c:pt idx="174">
                  <c:v>0.79473684210526319</c:v>
                </c:pt>
                <c:pt idx="175">
                  <c:v>0.79473684210526319</c:v>
                </c:pt>
                <c:pt idx="176">
                  <c:v>0.80526315789473679</c:v>
                </c:pt>
                <c:pt idx="177">
                  <c:v>0.80526315789473679</c:v>
                </c:pt>
                <c:pt idx="178">
                  <c:v>0.81578947368421051</c:v>
                </c:pt>
                <c:pt idx="179">
                  <c:v>0.81578947368421051</c:v>
                </c:pt>
                <c:pt idx="180">
                  <c:v>0.82105263157894737</c:v>
                </c:pt>
                <c:pt idx="181">
                  <c:v>0.82105263157894737</c:v>
                </c:pt>
                <c:pt idx="182">
                  <c:v>0.82631578947368423</c:v>
                </c:pt>
                <c:pt idx="183">
                  <c:v>0.83157894736842108</c:v>
                </c:pt>
                <c:pt idx="184">
                  <c:v>0.83157894736842108</c:v>
                </c:pt>
                <c:pt idx="185">
                  <c:v>0.83157894736842108</c:v>
                </c:pt>
                <c:pt idx="186">
                  <c:v>0.83157894736842108</c:v>
                </c:pt>
                <c:pt idx="187">
                  <c:v>0.83157894736842108</c:v>
                </c:pt>
                <c:pt idx="188">
                  <c:v>0.83684210526315794</c:v>
                </c:pt>
                <c:pt idx="189">
                  <c:v>0.83684210526315794</c:v>
                </c:pt>
                <c:pt idx="190">
                  <c:v>0.83684210526315794</c:v>
                </c:pt>
                <c:pt idx="191">
                  <c:v>0.83684210526315794</c:v>
                </c:pt>
                <c:pt idx="192">
                  <c:v>0.83684210526315794</c:v>
                </c:pt>
                <c:pt idx="193">
                  <c:v>0.83684210526315794</c:v>
                </c:pt>
                <c:pt idx="194">
                  <c:v>0.84210526315789469</c:v>
                </c:pt>
                <c:pt idx="195">
                  <c:v>0.84210526315789469</c:v>
                </c:pt>
                <c:pt idx="196">
                  <c:v>0.84210526315789469</c:v>
                </c:pt>
                <c:pt idx="197">
                  <c:v>0.84210526315789469</c:v>
                </c:pt>
                <c:pt idx="198">
                  <c:v>0.84210526315789469</c:v>
                </c:pt>
                <c:pt idx="199">
                  <c:v>0.84736842105263155</c:v>
                </c:pt>
                <c:pt idx="200">
                  <c:v>0.85263157894736841</c:v>
                </c:pt>
                <c:pt idx="201">
                  <c:v>0.85789473684210527</c:v>
                </c:pt>
                <c:pt idx="202">
                  <c:v>0.85789473684210527</c:v>
                </c:pt>
                <c:pt idx="203">
                  <c:v>0.86315789473684212</c:v>
                </c:pt>
                <c:pt idx="204">
                  <c:v>0.86315789473684212</c:v>
                </c:pt>
                <c:pt idx="205">
                  <c:v>0.87368421052631584</c:v>
                </c:pt>
                <c:pt idx="206">
                  <c:v>0.87368421052631584</c:v>
                </c:pt>
                <c:pt idx="207">
                  <c:v>0.87368421052631584</c:v>
                </c:pt>
                <c:pt idx="208">
                  <c:v>0.87368421052631584</c:v>
                </c:pt>
                <c:pt idx="209">
                  <c:v>0.87368421052631584</c:v>
                </c:pt>
                <c:pt idx="210">
                  <c:v>0.87368421052631584</c:v>
                </c:pt>
                <c:pt idx="211">
                  <c:v>0.87368421052631584</c:v>
                </c:pt>
                <c:pt idx="212">
                  <c:v>0.87368421052631584</c:v>
                </c:pt>
                <c:pt idx="213">
                  <c:v>0.87368421052631584</c:v>
                </c:pt>
                <c:pt idx="214">
                  <c:v>0.87894736842105259</c:v>
                </c:pt>
                <c:pt idx="215">
                  <c:v>0.87894736842105259</c:v>
                </c:pt>
                <c:pt idx="216">
                  <c:v>0.88421052631578945</c:v>
                </c:pt>
                <c:pt idx="217">
                  <c:v>0.88421052631578945</c:v>
                </c:pt>
                <c:pt idx="218">
                  <c:v>0.88421052631578945</c:v>
                </c:pt>
                <c:pt idx="219">
                  <c:v>0.89473684210526316</c:v>
                </c:pt>
                <c:pt idx="220">
                  <c:v>0.89473684210526316</c:v>
                </c:pt>
                <c:pt idx="221">
                  <c:v>0.89473684210526316</c:v>
                </c:pt>
                <c:pt idx="222">
                  <c:v>0.89473684210526316</c:v>
                </c:pt>
                <c:pt idx="223">
                  <c:v>0.89473684210526316</c:v>
                </c:pt>
                <c:pt idx="224">
                  <c:v>0.89473684210526316</c:v>
                </c:pt>
                <c:pt idx="225">
                  <c:v>0.90526315789473688</c:v>
                </c:pt>
                <c:pt idx="226">
                  <c:v>0.90526315789473688</c:v>
                </c:pt>
                <c:pt idx="227">
                  <c:v>0.90526315789473688</c:v>
                </c:pt>
                <c:pt idx="228">
                  <c:v>0.90526315789473688</c:v>
                </c:pt>
                <c:pt idx="229">
                  <c:v>0.90526315789473688</c:v>
                </c:pt>
                <c:pt idx="230">
                  <c:v>0.90526315789473688</c:v>
                </c:pt>
                <c:pt idx="231">
                  <c:v>0.90526315789473688</c:v>
                </c:pt>
                <c:pt idx="232">
                  <c:v>0.90526315789473688</c:v>
                </c:pt>
                <c:pt idx="233">
                  <c:v>0.90526315789473688</c:v>
                </c:pt>
                <c:pt idx="234">
                  <c:v>0.90526315789473688</c:v>
                </c:pt>
                <c:pt idx="235">
                  <c:v>0.90526315789473688</c:v>
                </c:pt>
                <c:pt idx="236">
                  <c:v>0.91578947368421049</c:v>
                </c:pt>
                <c:pt idx="237">
                  <c:v>0.92105263157894735</c:v>
                </c:pt>
                <c:pt idx="238">
                  <c:v>0.93684210526315792</c:v>
                </c:pt>
                <c:pt idx="239">
                  <c:v>0.94736842105263153</c:v>
                </c:pt>
                <c:pt idx="240">
                  <c:v>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'CDF for matrerial'!$O$2</c:f>
              <c:strCache>
                <c:ptCount val="1"/>
                <c:pt idx="0">
                  <c:v>Legacy 802.11 STAs in (B)</c:v>
                </c:pt>
              </c:strCache>
            </c:strRef>
          </c:tx>
          <c:spPr>
            <a:ln>
              <a:solidFill>
                <a:schemeClr val="accent2">
                  <a:shade val="95000"/>
                  <a:satMod val="105000"/>
                </a:schemeClr>
              </a:solidFill>
            </a:ln>
          </c:spPr>
          <c:marker>
            <c:symbol val="none"/>
          </c:marker>
          <c:xVal>
            <c:numRef>
              <c:f>'CDF for matrerial'!$K$3:$K$243</c:f>
              <c:numCache>
                <c:formatCode>0.00</c:formatCode>
                <c:ptCount val="241"/>
                <c:pt idx="0">
                  <c:v>0</c:v>
                </c:pt>
                <c:pt idx="1">
                  <c:v>0.05</c:v>
                </c:pt>
                <c:pt idx="2">
                  <c:v>0.1</c:v>
                </c:pt>
                <c:pt idx="3">
                  <c:v>0.15000000000000002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0.35</c:v>
                </c:pt>
                <c:pt idx="8">
                  <c:v>0.39999999999999997</c:v>
                </c:pt>
                <c:pt idx="9">
                  <c:v>0.44999999999999996</c:v>
                </c:pt>
                <c:pt idx="10">
                  <c:v>0.49999999999999994</c:v>
                </c:pt>
                <c:pt idx="11">
                  <c:v>0.54999999999999993</c:v>
                </c:pt>
                <c:pt idx="12">
                  <c:v>0.6</c:v>
                </c:pt>
                <c:pt idx="13">
                  <c:v>0.65</c:v>
                </c:pt>
                <c:pt idx="14">
                  <c:v>0.70000000000000007</c:v>
                </c:pt>
                <c:pt idx="15">
                  <c:v>0.75000000000000011</c:v>
                </c:pt>
                <c:pt idx="16">
                  <c:v>0.80000000000000016</c:v>
                </c:pt>
                <c:pt idx="17">
                  <c:v>0.8500000000000002</c:v>
                </c:pt>
                <c:pt idx="18">
                  <c:v>0.90000000000000024</c:v>
                </c:pt>
                <c:pt idx="19">
                  <c:v>0.95000000000000029</c:v>
                </c:pt>
                <c:pt idx="20">
                  <c:v>1.0000000000000002</c:v>
                </c:pt>
                <c:pt idx="21">
                  <c:v>1.0500000000000003</c:v>
                </c:pt>
                <c:pt idx="22">
                  <c:v>1.1000000000000003</c:v>
                </c:pt>
                <c:pt idx="23">
                  <c:v>1.1500000000000004</c:v>
                </c:pt>
                <c:pt idx="24">
                  <c:v>1.2000000000000004</c:v>
                </c:pt>
                <c:pt idx="25">
                  <c:v>1.2500000000000004</c:v>
                </c:pt>
                <c:pt idx="26">
                  <c:v>1.3000000000000005</c:v>
                </c:pt>
                <c:pt idx="27">
                  <c:v>1.3500000000000005</c:v>
                </c:pt>
                <c:pt idx="28">
                  <c:v>1.4000000000000006</c:v>
                </c:pt>
                <c:pt idx="29">
                  <c:v>1.4500000000000006</c:v>
                </c:pt>
                <c:pt idx="30">
                  <c:v>1.5000000000000007</c:v>
                </c:pt>
                <c:pt idx="31">
                  <c:v>1.5500000000000007</c:v>
                </c:pt>
                <c:pt idx="32">
                  <c:v>1.6000000000000008</c:v>
                </c:pt>
                <c:pt idx="33">
                  <c:v>1.6500000000000008</c:v>
                </c:pt>
                <c:pt idx="34">
                  <c:v>1.7000000000000008</c:v>
                </c:pt>
                <c:pt idx="35">
                  <c:v>1.7500000000000009</c:v>
                </c:pt>
                <c:pt idx="36">
                  <c:v>1.8000000000000009</c:v>
                </c:pt>
                <c:pt idx="37">
                  <c:v>1.850000000000001</c:v>
                </c:pt>
                <c:pt idx="38">
                  <c:v>1.900000000000001</c:v>
                </c:pt>
                <c:pt idx="39">
                  <c:v>1.9500000000000011</c:v>
                </c:pt>
                <c:pt idx="40">
                  <c:v>2.0000000000000009</c:v>
                </c:pt>
                <c:pt idx="41">
                  <c:v>2.0500000000000007</c:v>
                </c:pt>
                <c:pt idx="42">
                  <c:v>2.1000000000000005</c:v>
                </c:pt>
                <c:pt idx="43">
                  <c:v>2.1500000000000004</c:v>
                </c:pt>
                <c:pt idx="44">
                  <c:v>2.2000000000000002</c:v>
                </c:pt>
                <c:pt idx="45">
                  <c:v>2.25</c:v>
                </c:pt>
                <c:pt idx="46">
                  <c:v>2.2999999999999998</c:v>
                </c:pt>
                <c:pt idx="47">
                  <c:v>2.3499999999999996</c:v>
                </c:pt>
                <c:pt idx="48">
                  <c:v>2.3999999999999995</c:v>
                </c:pt>
                <c:pt idx="49">
                  <c:v>2.4499999999999993</c:v>
                </c:pt>
                <c:pt idx="50">
                  <c:v>2.4999999999999991</c:v>
                </c:pt>
                <c:pt idx="51">
                  <c:v>2.5499999999999989</c:v>
                </c:pt>
                <c:pt idx="52">
                  <c:v>2.5999999999999988</c:v>
                </c:pt>
                <c:pt idx="53">
                  <c:v>2.6499999999999986</c:v>
                </c:pt>
                <c:pt idx="54">
                  <c:v>2.6999999999999984</c:v>
                </c:pt>
                <c:pt idx="55">
                  <c:v>2.7499999999999982</c:v>
                </c:pt>
                <c:pt idx="56">
                  <c:v>2.799999999999998</c:v>
                </c:pt>
                <c:pt idx="57">
                  <c:v>2.8499999999999979</c:v>
                </c:pt>
                <c:pt idx="58">
                  <c:v>2.8999999999999977</c:v>
                </c:pt>
                <c:pt idx="59">
                  <c:v>2.9499999999999975</c:v>
                </c:pt>
                <c:pt idx="60">
                  <c:v>2.9999999999999973</c:v>
                </c:pt>
                <c:pt idx="61">
                  <c:v>3.0499999999999972</c:v>
                </c:pt>
                <c:pt idx="62">
                  <c:v>3.099999999999997</c:v>
                </c:pt>
                <c:pt idx="63">
                  <c:v>3.1499999999999968</c:v>
                </c:pt>
                <c:pt idx="64">
                  <c:v>3.1999999999999966</c:v>
                </c:pt>
                <c:pt idx="65">
                  <c:v>3.2499999999999964</c:v>
                </c:pt>
                <c:pt idx="66">
                  <c:v>3.2999999999999963</c:v>
                </c:pt>
                <c:pt idx="67">
                  <c:v>3.3499999999999961</c:v>
                </c:pt>
                <c:pt idx="68">
                  <c:v>3.3999999999999959</c:v>
                </c:pt>
                <c:pt idx="69">
                  <c:v>3.4499999999999957</c:v>
                </c:pt>
                <c:pt idx="70">
                  <c:v>3.4999999999999956</c:v>
                </c:pt>
                <c:pt idx="71">
                  <c:v>3.5499999999999954</c:v>
                </c:pt>
                <c:pt idx="72">
                  <c:v>3.5999999999999952</c:v>
                </c:pt>
                <c:pt idx="73">
                  <c:v>3.649999999999995</c:v>
                </c:pt>
                <c:pt idx="74">
                  <c:v>3.6999999999999948</c:v>
                </c:pt>
                <c:pt idx="75">
                  <c:v>3.7499999999999947</c:v>
                </c:pt>
                <c:pt idx="76">
                  <c:v>3.7999999999999945</c:v>
                </c:pt>
                <c:pt idx="77">
                  <c:v>3.8499999999999943</c:v>
                </c:pt>
                <c:pt idx="78">
                  <c:v>3.8999999999999941</c:v>
                </c:pt>
                <c:pt idx="79">
                  <c:v>3.949999999999994</c:v>
                </c:pt>
                <c:pt idx="80">
                  <c:v>3.9999999999999938</c:v>
                </c:pt>
                <c:pt idx="81">
                  <c:v>4.0499999999999936</c:v>
                </c:pt>
                <c:pt idx="82">
                  <c:v>4.0999999999999934</c:v>
                </c:pt>
                <c:pt idx="83">
                  <c:v>4.1499999999999932</c:v>
                </c:pt>
                <c:pt idx="84">
                  <c:v>4.1999999999999931</c:v>
                </c:pt>
                <c:pt idx="85">
                  <c:v>4.2499999999999929</c:v>
                </c:pt>
                <c:pt idx="86">
                  <c:v>4.2999999999999927</c:v>
                </c:pt>
                <c:pt idx="87">
                  <c:v>4.3499999999999925</c:v>
                </c:pt>
                <c:pt idx="88">
                  <c:v>4.3999999999999924</c:v>
                </c:pt>
                <c:pt idx="89">
                  <c:v>4.4499999999999922</c:v>
                </c:pt>
                <c:pt idx="90">
                  <c:v>4.499999999999992</c:v>
                </c:pt>
                <c:pt idx="91">
                  <c:v>4.5499999999999918</c:v>
                </c:pt>
                <c:pt idx="92">
                  <c:v>4.5999999999999917</c:v>
                </c:pt>
                <c:pt idx="93">
                  <c:v>4.6499999999999915</c:v>
                </c:pt>
                <c:pt idx="94">
                  <c:v>4.6999999999999913</c:v>
                </c:pt>
                <c:pt idx="95">
                  <c:v>4.7499999999999911</c:v>
                </c:pt>
                <c:pt idx="96">
                  <c:v>4.7999999999999909</c:v>
                </c:pt>
                <c:pt idx="97">
                  <c:v>4.8499999999999908</c:v>
                </c:pt>
                <c:pt idx="98">
                  <c:v>4.8999999999999906</c:v>
                </c:pt>
                <c:pt idx="99">
                  <c:v>4.9499999999999904</c:v>
                </c:pt>
                <c:pt idx="100">
                  <c:v>4.9999999999999902</c:v>
                </c:pt>
                <c:pt idx="101">
                  <c:v>5.0499999999999901</c:v>
                </c:pt>
                <c:pt idx="102">
                  <c:v>5.0999999999999899</c:v>
                </c:pt>
                <c:pt idx="103">
                  <c:v>5.1499999999999897</c:v>
                </c:pt>
                <c:pt idx="104">
                  <c:v>5.1999999999999895</c:v>
                </c:pt>
                <c:pt idx="105">
                  <c:v>5.2499999999999893</c:v>
                </c:pt>
                <c:pt idx="106">
                  <c:v>5.2999999999999892</c:v>
                </c:pt>
                <c:pt idx="107">
                  <c:v>5.349999999999989</c:v>
                </c:pt>
                <c:pt idx="108">
                  <c:v>5.3999999999999888</c:v>
                </c:pt>
                <c:pt idx="109">
                  <c:v>5.4499999999999886</c:v>
                </c:pt>
                <c:pt idx="110">
                  <c:v>5.4999999999999885</c:v>
                </c:pt>
                <c:pt idx="111">
                  <c:v>5.5499999999999883</c:v>
                </c:pt>
                <c:pt idx="112">
                  <c:v>5.5999999999999881</c:v>
                </c:pt>
                <c:pt idx="113">
                  <c:v>5.6499999999999879</c:v>
                </c:pt>
                <c:pt idx="114">
                  <c:v>5.6999999999999877</c:v>
                </c:pt>
                <c:pt idx="115">
                  <c:v>5.7499999999999876</c:v>
                </c:pt>
                <c:pt idx="116">
                  <c:v>5.7999999999999874</c:v>
                </c:pt>
                <c:pt idx="117">
                  <c:v>5.8499999999999872</c:v>
                </c:pt>
                <c:pt idx="118">
                  <c:v>5.899999999999987</c:v>
                </c:pt>
                <c:pt idx="119">
                  <c:v>5.9499999999999869</c:v>
                </c:pt>
                <c:pt idx="120">
                  <c:v>5.9999999999999867</c:v>
                </c:pt>
                <c:pt idx="121">
                  <c:v>6.0499999999999865</c:v>
                </c:pt>
                <c:pt idx="122">
                  <c:v>6.0999999999999863</c:v>
                </c:pt>
                <c:pt idx="123">
                  <c:v>6.1499999999999861</c:v>
                </c:pt>
                <c:pt idx="124">
                  <c:v>6.199999999999986</c:v>
                </c:pt>
                <c:pt idx="125">
                  <c:v>6.2499999999999858</c:v>
                </c:pt>
                <c:pt idx="126">
                  <c:v>6.2999999999999856</c:v>
                </c:pt>
                <c:pt idx="127">
                  <c:v>6.3499999999999854</c:v>
                </c:pt>
                <c:pt idx="128">
                  <c:v>6.3999999999999853</c:v>
                </c:pt>
                <c:pt idx="129">
                  <c:v>6.4499999999999851</c:v>
                </c:pt>
                <c:pt idx="130">
                  <c:v>6.4999999999999849</c:v>
                </c:pt>
                <c:pt idx="131">
                  <c:v>6.5499999999999847</c:v>
                </c:pt>
                <c:pt idx="132">
                  <c:v>6.5999999999999845</c:v>
                </c:pt>
                <c:pt idx="133">
                  <c:v>6.6499999999999844</c:v>
                </c:pt>
                <c:pt idx="134">
                  <c:v>6.6999999999999842</c:v>
                </c:pt>
                <c:pt idx="135">
                  <c:v>6.749999999999984</c:v>
                </c:pt>
                <c:pt idx="136">
                  <c:v>6.7999999999999838</c:v>
                </c:pt>
                <c:pt idx="137">
                  <c:v>6.8499999999999837</c:v>
                </c:pt>
                <c:pt idx="138">
                  <c:v>6.8999999999999835</c:v>
                </c:pt>
                <c:pt idx="139">
                  <c:v>6.9499999999999833</c:v>
                </c:pt>
                <c:pt idx="140">
                  <c:v>6.9999999999999831</c:v>
                </c:pt>
                <c:pt idx="141">
                  <c:v>7.0499999999999829</c:v>
                </c:pt>
                <c:pt idx="142">
                  <c:v>7.0999999999999828</c:v>
                </c:pt>
                <c:pt idx="143">
                  <c:v>7.1499999999999826</c:v>
                </c:pt>
                <c:pt idx="144">
                  <c:v>7.1999999999999824</c:v>
                </c:pt>
                <c:pt idx="145">
                  <c:v>7.2499999999999822</c:v>
                </c:pt>
                <c:pt idx="146">
                  <c:v>7.2999999999999821</c:v>
                </c:pt>
                <c:pt idx="147">
                  <c:v>7.3499999999999819</c:v>
                </c:pt>
                <c:pt idx="148">
                  <c:v>7.3999999999999817</c:v>
                </c:pt>
                <c:pt idx="149">
                  <c:v>7.4499999999999815</c:v>
                </c:pt>
                <c:pt idx="150">
                  <c:v>7.4999999999999813</c:v>
                </c:pt>
                <c:pt idx="151">
                  <c:v>7.5499999999999812</c:v>
                </c:pt>
                <c:pt idx="152">
                  <c:v>7.599999999999981</c:v>
                </c:pt>
                <c:pt idx="153">
                  <c:v>7.6499999999999808</c:v>
                </c:pt>
                <c:pt idx="154">
                  <c:v>7.6999999999999806</c:v>
                </c:pt>
                <c:pt idx="155">
                  <c:v>7.7499999999999805</c:v>
                </c:pt>
                <c:pt idx="156">
                  <c:v>7.7999999999999803</c:v>
                </c:pt>
                <c:pt idx="157">
                  <c:v>7.8499999999999801</c:v>
                </c:pt>
                <c:pt idx="158">
                  <c:v>7.8999999999999799</c:v>
                </c:pt>
                <c:pt idx="159">
                  <c:v>7.9499999999999797</c:v>
                </c:pt>
                <c:pt idx="160">
                  <c:v>7.9999999999999796</c:v>
                </c:pt>
                <c:pt idx="161">
                  <c:v>8.0499999999999794</c:v>
                </c:pt>
                <c:pt idx="162">
                  <c:v>8.0999999999999801</c:v>
                </c:pt>
                <c:pt idx="163">
                  <c:v>8.1499999999999808</c:v>
                </c:pt>
                <c:pt idx="164">
                  <c:v>8.1999999999999815</c:v>
                </c:pt>
                <c:pt idx="165">
                  <c:v>8.2499999999999822</c:v>
                </c:pt>
                <c:pt idx="166">
                  <c:v>8.2999999999999829</c:v>
                </c:pt>
                <c:pt idx="167">
                  <c:v>8.3499999999999837</c:v>
                </c:pt>
                <c:pt idx="168">
                  <c:v>8.3999999999999844</c:v>
                </c:pt>
                <c:pt idx="169">
                  <c:v>8.4499999999999851</c:v>
                </c:pt>
                <c:pt idx="170">
                  <c:v>8.4999999999999858</c:v>
                </c:pt>
                <c:pt idx="171">
                  <c:v>8.5499999999999865</c:v>
                </c:pt>
                <c:pt idx="172">
                  <c:v>8.5999999999999872</c:v>
                </c:pt>
                <c:pt idx="173">
                  <c:v>8.6499999999999879</c:v>
                </c:pt>
                <c:pt idx="174">
                  <c:v>8.6999999999999886</c:v>
                </c:pt>
                <c:pt idx="175">
                  <c:v>8.7499999999999893</c:v>
                </c:pt>
                <c:pt idx="176">
                  <c:v>8.7999999999999901</c:v>
                </c:pt>
                <c:pt idx="177">
                  <c:v>8.8499999999999908</c:v>
                </c:pt>
                <c:pt idx="178">
                  <c:v>8.8999999999999915</c:v>
                </c:pt>
                <c:pt idx="179">
                  <c:v>8.9499999999999922</c:v>
                </c:pt>
                <c:pt idx="180">
                  <c:v>8.9999999999999929</c:v>
                </c:pt>
                <c:pt idx="181">
                  <c:v>9.0499999999999936</c:v>
                </c:pt>
                <c:pt idx="182">
                  <c:v>9.0999999999999943</c:v>
                </c:pt>
                <c:pt idx="183">
                  <c:v>9.149999999999995</c:v>
                </c:pt>
                <c:pt idx="184">
                  <c:v>9.1999999999999957</c:v>
                </c:pt>
                <c:pt idx="185">
                  <c:v>9.2499999999999964</c:v>
                </c:pt>
                <c:pt idx="186">
                  <c:v>9.2999999999999972</c:v>
                </c:pt>
                <c:pt idx="187">
                  <c:v>9.3499999999999979</c:v>
                </c:pt>
                <c:pt idx="188">
                  <c:v>9.3999999999999986</c:v>
                </c:pt>
                <c:pt idx="189">
                  <c:v>9.4499999999999993</c:v>
                </c:pt>
                <c:pt idx="190">
                  <c:v>9.5</c:v>
                </c:pt>
                <c:pt idx="191">
                  <c:v>9.5500000000000007</c:v>
                </c:pt>
                <c:pt idx="192">
                  <c:v>9.6000000000000014</c:v>
                </c:pt>
                <c:pt idx="193">
                  <c:v>9.6500000000000021</c:v>
                </c:pt>
                <c:pt idx="194">
                  <c:v>9.7000000000000028</c:v>
                </c:pt>
                <c:pt idx="195">
                  <c:v>9.7500000000000036</c:v>
                </c:pt>
                <c:pt idx="196">
                  <c:v>9.8000000000000043</c:v>
                </c:pt>
                <c:pt idx="197">
                  <c:v>9.850000000000005</c:v>
                </c:pt>
                <c:pt idx="198">
                  <c:v>9.9000000000000057</c:v>
                </c:pt>
                <c:pt idx="199">
                  <c:v>9.9500000000000064</c:v>
                </c:pt>
                <c:pt idx="200">
                  <c:v>10.000000000000007</c:v>
                </c:pt>
                <c:pt idx="201">
                  <c:v>10.050000000000008</c:v>
                </c:pt>
                <c:pt idx="202">
                  <c:v>10.100000000000009</c:v>
                </c:pt>
                <c:pt idx="203">
                  <c:v>10.150000000000009</c:v>
                </c:pt>
                <c:pt idx="204">
                  <c:v>10.20000000000001</c:v>
                </c:pt>
                <c:pt idx="205">
                  <c:v>10.250000000000011</c:v>
                </c:pt>
                <c:pt idx="206">
                  <c:v>10.300000000000011</c:v>
                </c:pt>
                <c:pt idx="207">
                  <c:v>10.350000000000012</c:v>
                </c:pt>
                <c:pt idx="208">
                  <c:v>10.400000000000013</c:v>
                </c:pt>
                <c:pt idx="209">
                  <c:v>10.450000000000014</c:v>
                </c:pt>
                <c:pt idx="210">
                  <c:v>10.500000000000014</c:v>
                </c:pt>
                <c:pt idx="211">
                  <c:v>10.550000000000015</c:v>
                </c:pt>
                <c:pt idx="212">
                  <c:v>10.600000000000016</c:v>
                </c:pt>
                <c:pt idx="213">
                  <c:v>10.650000000000016</c:v>
                </c:pt>
                <c:pt idx="214">
                  <c:v>10.700000000000017</c:v>
                </c:pt>
                <c:pt idx="215">
                  <c:v>10.750000000000018</c:v>
                </c:pt>
                <c:pt idx="216">
                  <c:v>10.800000000000018</c:v>
                </c:pt>
                <c:pt idx="217">
                  <c:v>10.850000000000019</c:v>
                </c:pt>
                <c:pt idx="218">
                  <c:v>10.90000000000002</c:v>
                </c:pt>
                <c:pt idx="219">
                  <c:v>10.950000000000021</c:v>
                </c:pt>
                <c:pt idx="220">
                  <c:v>11.000000000000021</c:v>
                </c:pt>
                <c:pt idx="221">
                  <c:v>11.050000000000022</c:v>
                </c:pt>
                <c:pt idx="222">
                  <c:v>11.100000000000023</c:v>
                </c:pt>
                <c:pt idx="223">
                  <c:v>11.150000000000023</c:v>
                </c:pt>
                <c:pt idx="224">
                  <c:v>11.200000000000024</c:v>
                </c:pt>
                <c:pt idx="225">
                  <c:v>11.250000000000025</c:v>
                </c:pt>
                <c:pt idx="226">
                  <c:v>11.300000000000026</c:v>
                </c:pt>
                <c:pt idx="227">
                  <c:v>11.350000000000026</c:v>
                </c:pt>
                <c:pt idx="228">
                  <c:v>11.400000000000027</c:v>
                </c:pt>
                <c:pt idx="229">
                  <c:v>11.450000000000028</c:v>
                </c:pt>
                <c:pt idx="230">
                  <c:v>11.500000000000028</c:v>
                </c:pt>
                <c:pt idx="231">
                  <c:v>11.550000000000029</c:v>
                </c:pt>
                <c:pt idx="232">
                  <c:v>11.60000000000003</c:v>
                </c:pt>
                <c:pt idx="233">
                  <c:v>11.650000000000031</c:v>
                </c:pt>
                <c:pt idx="234">
                  <c:v>11.700000000000031</c:v>
                </c:pt>
                <c:pt idx="235">
                  <c:v>11.750000000000032</c:v>
                </c:pt>
                <c:pt idx="236">
                  <c:v>11.800000000000033</c:v>
                </c:pt>
                <c:pt idx="237">
                  <c:v>11.850000000000033</c:v>
                </c:pt>
                <c:pt idx="238">
                  <c:v>11.900000000000034</c:v>
                </c:pt>
                <c:pt idx="239">
                  <c:v>11.950000000000035</c:v>
                </c:pt>
                <c:pt idx="240">
                  <c:v>12.000000000000036</c:v>
                </c:pt>
              </c:numCache>
            </c:numRef>
          </c:xVal>
          <c:yVal>
            <c:numRef>
              <c:f>'CDF for matrerial'!$O$3:$O$243</c:f>
              <c:numCache>
                <c:formatCode>General</c:formatCode>
                <c:ptCount val="2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5.263157894736842E-3</c:v>
                </c:pt>
                <c:pt idx="28">
                  <c:v>5.263157894736842E-3</c:v>
                </c:pt>
                <c:pt idx="29">
                  <c:v>5.263157894736842E-3</c:v>
                </c:pt>
                <c:pt idx="30">
                  <c:v>5.263157894736842E-3</c:v>
                </c:pt>
                <c:pt idx="31">
                  <c:v>5.263157894736842E-3</c:v>
                </c:pt>
                <c:pt idx="32">
                  <c:v>5.263157894736842E-3</c:v>
                </c:pt>
                <c:pt idx="33">
                  <c:v>5.263157894736842E-3</c:v>
                </c:pt>
                <c:pt idx="34">
                  <c:v>5.263157894736842E-3</c:v>
                </c:pt>
                <c:pt idx="35">
                  <c:v>5.263157894736842E-3</c:v>
                </c:pt>
                <c:pt idx="36">
                  <c:v>5.263157894736842E-3</c:v>
                </c:pt>
                <c:pt idx="37">
                  <c:v>5.263157894736842E-3</c:v>
                </c:pt>
                <c:pt idx="38">
                  <c:v>5.263157894736842E-3</c:v>
                </c:pt>
                <c:pt idx="39">
                  <c:v>5.263157894736842E-3</c:v>
                </c:pt>
                <c:pt idx="40">
                  <c:v>5.263157894736842E-3</c:v>
                </c:pt>
                <c:pt idx="41">
                  <c:v>5.263157894736842E-3</c:v>
                </c:pt>
                <c:pt idx="42">
                  <c:v>5.263157894736842E-3</c:v>
                </c:pt>
                <c:pt idx="43">
                  <c:v>5.263157894736842E-3</c:v>
                </c:pt>
                <c:pt idx="44">
                  <c:v>5.263157894736842E-3</c:v>
                </c:pt>
                <c:pt idx="45">
                  <c:v>5.263157894736842E-3</c:v>
                </c:pt>
                <c:pt idx="46">
                  <c:v>5.263157894736842E-3</c:v>
                </c:pt>
                <c:pt idx="47">
                  <c:v>5.263157894736842E-3</c:v>
                </c:pt>
                <c:pt idx="48">
                  <c:v>5.263157894736842E-3</c:v>
                </c:pt>
                <c:pt idx="49">
                  <c:v>5.263157894736842E-3</c:v>
                </c:pt>
                <c:pt idx="50">
                  <c:v>5.263157894736842E-3</c:v>
                </c:pt>
                <c:pt idx="51">
                  <c:v>1.0526315789473684E-2</c:v>
                </c:pt>
                <c:pt idx="52">
                  <c:v>1.0526315789473684E-2</c:v>
                </c:pt>
                <c:pt idx="53">
                  <c:v>1.0526315789473684E-2</c:v>
                </c:pt>
                <c:pt idx="54">
                  <c:v>1.0526315789473684E-2</c:v>
                </c:pt>
                <c:pt idx="55">
                  <c:v>1.0526315789473684E-2</c:v>
                </c:pt>
                <c:pt idx="56">
                  <c:v>1.0526315789473684E-2</c:v>
                </c:pt>
                <c:pt idx="57">
                  <c:v>1.0526315789473684E-2</c:v>
                </c:pt>
                <c:pt idx="58">
                  <c:v>1.0526315789473684E-2</c:v>
                </c:pt>
                <c:pt idx="59">
                  <c:v>1.5789473684210527E-2</c:v>
                </c:pt>
                <c:pt idx="60">
                  <c:v>1.5789473684210527E-2</c:v>
                </c:pt>
                <c:pt idx="61">
                  <c:v>1.5789473684210527E-2</c:v>
                </c:pt>
                <c:pt idx="62">
                  <c:v>1.5789473684210527E-2</c:v>
                </c:pt>
                <c:pt idx="63">
                  <c:v>1.5789473684210527E-2</c:v>
                </c:pt>
                <c:pt idx="64">
                  <c:v>1.5789473684210527E-2</c:v>
                </c:pt>
                <c:pt idx="65">
                  <c:v>1.5789473684210527E-2</c:v>
                </c:pt>
                <c:pt idx="66">
                  <c:v>2.1052631578947368E-2</c:v>
                </c:pt>
                <c:pt idx="67">
                  <c:v>2.1052631578947368E-2</c:v>
                </c:pt>
                <c:pt idx="68">
                  <c:v>2.1052631578947368E-2</c:v>
                </c:pt>
                <c:pt idx="69">
                  <c:v>2.6315789473684209E-2</c:v>
                </c:pt>
                <c:pt idx="70">
                  <c:v>2.6315789473684209E-2</c:v>
                </c:pt>
                <c:pt idx="71">
                  <c:v>2.6315789473684209E-2</c:v>
                </c:pt>
                <c:pt idx="72">
                  <c:v>2.6315789473684209E-2</c:v>
                </c:pt>
                <c:pt idx="73">
                  <c:v>2.6315789473684209E-2</c:v>
                </c:pt>
                <c:pt idx="74">
                  <c:v>2.6315789473684209E-2</c:v>
                </c:pt>
                <c:pt idx="75">
                  <c:v>2.6315789473684209E-2</c:v>
                </c:pt>
                <c:pt idx="76">
                  <c:v>2.6315789473684209E-2</c:v>
                </c:pt>
                <c:pt idx="77">
                  <c:v>3.1578947368421054E-2</c:v>
                </c:pt>
                <c:pt idx="78">
                  <c:v>3.1578947368421054E-2</c:v>
                </c:pt>
                <c:pt idx="79">
                  <c:v>3.1578947368421054E-2</c:v>
                </c:pt>
                <c:pt idx="80">
                  <c:v>3.1578947368421054E-2</c:v>
                </c:pt>
                <c:pt idx="81">
                  <c:v>3.1578947368421054E-2</c:v>
                </c:pt>
                <c:pt idx="82">
                  <c:v>3.6842105263157891E-2</c:v>
                </c:pt>
                <c:pt idx="83">
                  <c:v>3.6842105263157891E-2</c:v>
                </c:pt>
                <c:pt idx="84">
                  <c:v>4.2105263157894736E-2</c:v>
                </c:pt>
                <c:pt idx="85">
                  <c:v>4.2105263157894736E-2</c:v>
                </c:pt>
                <c:pt idx="86">
                  <c:v>4.2105263157894736E-2</c:v>
                </c:pt>
                <c:pt idx="87">
                  <c:v>4.2105263157894736E-2</c:v>
                </c:pt>
                <c:pt idx="88">
                  <c:v>4.2105263157894736E-2</c:v>
                </c:pt>
                <c:pt idx="89">
                  <c:v>4.2105263157894736E-2</c:v>
                </c:pt>
                <c:pt idx="90">
                  <c:v>4.2105263157894736E-2</c:v>
                </c:pt>
                <c:pt idx="91">
                  <c:v>4.2105263157894736E-2</c:v>
                </c:pt>
                <c:pt idx="92">
                  <c:v>4.2105263157894736E-2</c:v>
                </c:pt>
                <c:pt idx="93">
                  <c:v>4.2105263157894736E-2</c:v>
                </c:pt>
                <c:pt idx="94">
                  <c:v>4.736842105263158E-2</c:v>
                </c:pt>
                <c:pt idx="95">
                  <c:v>5.2631578947368418E-2</c:v>
                </c:pt>
                <c:pt idx="96">
                  <c:v>5.2631578947368418E-2</c:v>
                </c:pt>
                <c:pt idx="97">
                  <c:v>5.2631578947368418E-2</c:v>
                </c:pt>
                <c:pt idx="98">
                  <c:v>6.3157894736842107E-2</c:v>
                </c:pt>
                <c:pt idx="99">
                  <c:v>6.3157894736842107E-2</c:v>
                </c:pt>
                <c:pt idx="100">
                  <c:v>6.8421052631578952E-2</c:v>
                </c:pt>
                <c:pt idx="101">
                  <c:v>6.8421052631578952E-2</c:v>
                </c:pt>
                <c:pt idx="102">
                  <c:v>6.8421052631578952E-2</c:v>
                </c:pt>
                <c:pt idx="103">
                  <c:v>7.3684210526315783E-2</c:v>
                </c:pt>
                <c:pt idx="104">
                  <c:v>7.3684210526315783E-2</c:v>
                </c:pt>
                <c:pt idx="105">
                  <c:v>7.3684210526315783E-2</c:v>
                </c:pt>
                <c:pt idx="106">
                  <c:v>7.3684210526315783E-2</c:v>
                </c:pt>
                <c:pt idx="107">
                  <c:v>7.8947368421052627E-2</c:v>
                </c:pt>
                <c:pt idx="108">
                  <c:v>7.8947368421052627E-2</c:v>
                </c:pt>
                <c:pt idx="109">
                  <c:v>8.4210526315789472E-2</c:v>
                </c:pt>
                <c:pt idx="110">
                  <c:v>8.4210526315789472E-2</c:v>
                </c:pt>
                <c:pt idx="111">
                  <c:v>8.4210526315789472E-2</c:v>
                </c:pt>
                <c:pt idx="112">
                  <c:v>8.9473684210526316E-2</c:v>
                </c:pt>
                <c:pt idx="113">
                  <c:v>8.9473684210526316E-2</c:v>
                </c:pt>
                <c:pt idx="114">
                  <c:v>9.4736842105263161E-2</c:v>
                </c:pt>
                <c:pt idx="115">
                  <c:v>9.4736842105263161E-2</c:v>
                </c:pt>
                <c:pt idx="116">
                  <c:v>9.4736842105263161E-2</c:v>
                </c:pt>
                <c:pt idx="117">
                  <c:v>0.1</c:v>
                </c:pt>
                <c:pt idx="118">
                  <c:v>0.1</c:v>
                </c:pt>
                <c:pt idx="119">
                  <c:v>0.1</c:v>
                </c:pt>
                <c:pt idx="120">
                  <c:v>0.1</c:v>
                </c:pt>
                <c:pt idx="121">
                  <c:v>0.1</c:v>
                </c:pt>
                <c:pt idx="122">
                  <c:v>0.1</c:v>
                </c:pt>
                <c:pt idx="123">
                  <c:v>0.10526315789473684</c:v>
                </c:pt>
                <c:pt idx="124">
                  <c:v>0.10526315789473684</c:v>
                </c:pt>
                <c:pt idx="125">
                  <c:v>0.10526315789473684</c:v>
                </c:pt>
                <c:pt idx="126">
                  <c:v>0.11052631578947368</c:v>
                </c:pt>
                <c:pt idx="127">
                  <c:v>0.11578947368421053</c:v>
                </c:pt>
                <c:pt idx="128">
                  <c:v>0.11578947368421053</c:v>
                </c:pt>
                <c:pt idx="129">
                  <c:v>0.11578947368421053</c:v>
                </c:pt>
                <c:pt idx="130">
                  <c:v>0.11578947368421053</c:v>
                </c:pt>
                <c:pt idx="131">
                  <c:v>0.11578947368421053</c:v>
                </c:pt>
                <c:pt idx="132">
                  <c:v>0.12105263157894737</c:v>
                </c:pt>
                <c:pt idx="133">
                  <c:v>0.12105263157894737</c:v>
                </c:pt>
                <c:pt idx="134">
                  <c:v>0.13157894736842105</c:v>
                </c:pt>
                <c:pt idx="135">
                  <c:v>0.13157894736842105</c:v>
                </c:pt>
                <c:pt idx="136">
                  <c:v>0.13157894736842105</c:v>
                </c:pt>
                <c:pt idx="137">
                  <c:v>0.1368421052631579</c:v>
                </c:pt>
                <c:pt idx="138">
                  <c:v>0.1368421052631579</c:v>
                </c:pt>
                <c:pt idx="139">
                  <c:v>0.1368421052631579</c:v>
                </c:pt>
                <c:pt idx="140">
                  <c:v>0.1368421052631579</c:v>
                </c:pt>
                <c:pt idx="141">
                  <c:v>0.14736842105263157</c:v>
                </c:pt>
                <c:pt idx="142">
                  <c:v>0.15263157894736842</c:v>
                </c:pt>
                <c:pt idx="143">
                  <c:v>0.15263157894736842</c:v>
                </c:pt>
                <c:pt idx="144">
                  <c:v>0.15263157894736842</c:v>
                </c:pt>
                <c:pt idx="145">
                  <c:v>0.16842105263157894</c:v>
                </c:pt>
                <c:pt idx="146">
                  <c:v>0.16842105263157894</c:v>
                </c:pt>
                <c:pt idx="147">
                  <c:v>0.1736842105263158</c:v>
                </c:pt>
                <c:pt idx="148">
                  <c:v>0.17894736842105263</c:v>
                </c:pt>
                <c:pt idx="149">
                  <c:v>0.17894736842105263</c:v>
                </c:pt>
                <c:pt idx="150">
                  <c:v>0.17894736842105263</c:v>
                </c:pt>
                <c:pt idx="151">
                  <c:v>0.18421052631578946</c:v>
                </c:pt>
                <c:pt idx="152">
                  <c:v>0.18421052631578946</c:v>
                </c:pt>
                <c:pt idx="153">
                  <c:v>0.18421052631578946</c:v>
                </c:pt>
                <c:pt idx="154">
                  <c:v>0.18947368421052632</c:v>
                </c:pt>
                <c:pt idx="155">
                  <c:v>0.19473684210526315</c:v>
                </c:pt>
                <c:pt idx="156">
                  <c:v>0.19473684210526315</c:v>
                </c:pt>
                <c:pt idx="157">
                  <c:v>0.19473684210526315</c:v>
                </c:pt>
                <c:pt idx="158">
                  <c:v>0.19473684210526315</c:v>
                </c:pt>
                <c:pt idx="159">
                  <c:v>0.19473684210526315</c:v>
                </c:pt>
                <c:pt idx="160">
                  <c:v>0.2</c:v>
                </c:pt>
                <c:pt idx="161">
                  <c:v>0.2</c:v>
                </c:pt>
                <c:pt idx="162">
                  <c:v>0.20526315789473684</c:v>
                </c:pt>
                <c:pt idx="163">
                  <c:v>0.21052631578947367</c:v>
                </c:pt>
                <c:pt idx="164">
                  <c:v>0.21578947368421053</c:v>
                </c:pt>
                <c:pt idx="165">
                  <c:v>0.21578947368421053</c:v>
                </c:pt>
                <c:pt idx="166">
                  <c:v>0.21578947368421053</c:v>
                </c:pt>
                <c:pt idx="167">
                  <c:v>0.22105263157894736</c:v>
                </c:pt>
                <c:pt idx="168">
                  <c:v>0.22105263157894736</c:v>
                </c:pt>
                <c:pt idx="169">
                  <c:v>0.22105263157894736</c:v>
                </c:pt>
                <c:pt idx="170">
                  <c:v>0.22631578947368422</c:v>
                </c:pt>
                <c:pt idx="171">
                  <c:v>0.23684210526315788</c:v>
                </c:pt>
                <c:pt idx="172">
                  <c:v>0.23684210526315788</c:v>
                </c:pt>
                <c:pt idx="173">
                  <c:v>0.23684210526315788</c:v>
                </c:pt>
                <c:pt idx="174">
                  <c:v>0.23684210526315788</c:v>
                </c:pt>
                <c:pt idx="175">
                  <c:v>0.23684210526315788</c:v>
                </c:pt>
                <c:pt idx="176">
                  <c:v>0.23684210526315788</c:v>
                </c:pt>
                <c:pt idx="177">
                  <c:v>0.23684210526315788</c:v>
                </c:pt>
                <c:pt idx="178">
                  <c:v>0.24210526315789474</c:v>
                </c:pt>
                <c:pt idx="179">
                  <c:v>0.24736842105263157</c:v>
                </c:pt>
                <c:pt idx="180">
                  <c:v>0.24736842105263157</c:v>
                </c:pt>
                <c:pt idx="181">
                  <c:v>0.25263157894736843</c:v>
                </c:pt>
                <c:pt idx="182">
                  <c:v>0.25263157894736843</c:v>
                </c:pt>
                <c:pt idx="183">
                  <c:v>0.25789473684210529</c:v>
                </c:pt>
                <c:pt idx="184">
                  <c:v>0.26315789473684209</c:v>
                </c:pt>
                <c:pt idx="185">
                  <c:v>0.26315789473684209</c:v>
                </c:pt>
                <c:pt idx="186">
                  <c:v>0.26315789473684209</c:v>
                </c:pt>
                <c:pt idx="187">
                  <c:v>0.27368421052631581</c:v>
                </c:pt>
                <c:pt idx="188">
                  <c:v>0.27368421052631581</c:v>
                </c:pt>
                <c:pt idx="189">
                  <c:v>0.27368421052631581</c:v>
                </c:pt>
                <c:pt idx="190">
                  <c:v>0.27368421052631581</c:v>
                </c:pt>
                <c:pt idx="191">
                  <c:v>0.28421052631578947</c:v>
                </c:pt>
                <c:pt idx="192">
                  <c:v>0.28947368421052633</c:v>
                </c:pt>
                <c:pt idx="193">
                  <c:v>0.28947368421052633</c:v>
                </c:pt>
                <c:pt idx="194">
                  <c:v>0.28947368421052633</c:v>
                </c:pt>
                <c:pt idx="195">
                  <c:v>0.29473684210526313</c:v>
                </c:pt>
                <c:pt idx="196">
                  <c:v>0.29473684210526313</c:v>
                </c:pt>
                <c:pt idx="197">
                  <c:v>0.29473684210526313</c:v>
                </c:pt>
                <c:pt idx="198">
                  <c:v>0.3</c:v>
                </c:pt>
                <c:pt idx="199">
                  <c:v>0.3</c:v>
                </c:pt>
                <c:pt idx="200">
                  <c:v>0.30526315789473685</c:v>
                </c:pt>
                <c:pt idx="201">
                  <c:v>0.30526315789473685</c:v>
                </c:pt>
                <c:pt idx="202">
                  <c:v>0.31052631578947371</c:v>
                </c:pt>
                <c:pt idx="203">
                  <c:v>0.31052631578947371</c:v>
                </c:pt>
                <c:pt idx="204">
                  <c:v>0.31578947368421051</c:v>
                </c:pt>
                <c:pt idx="205">
                  <c:v>0.33684210526315789</c:v>
                </c:pt>
                <c:pt idx="206">
                  <c:v>0.34210526315789475</c:v>
                </c:pt>
                <c:pt idx="207">
                  <c:v>0.34210526315789475</c:v>
                </c:pt>
                <c:pt idx="208">
                  <c:v>0.34210526315789475</c:v>
                </c:pt>
                <c:pt idx="209">
                  <c:v>0.3473684210526316</c:v>
                </c:pt>
                <c:pt idx="210">
                  <c:v>0.3473684210526316</c:v>
                </c:pt>
                <c:pt idx="211">
                  <c:v>0.3473684210526316</c:v>
                </c:pt>
                <c:pt idx="212">
                  <c:v>0.3473684210526316</c:v>
                </c:pt>
                <c:pt idx="213">
                  <c:v>0.3473684210526316</c:v>
                </c:pt>
                <c:pt idx="214">
                  <c:v>0.3473684210526316</c:v>
                </c:pt>
                <c:pt idx="215">
                  <c:v>0.35263157894736841</c:v>
                </c:pt>
                <c:pt idx="216">
                  <c:v>0.35789473684210527</c:v>
                </c:pt>
                <c:pt idx="217">
                  <c:v>0.36315789473684212</c:v>
                </c:pt>
                <c:pt idx="218">
                  <c:v>0.36315789473684212</c:v>
                </c:pt>
                <c:pt idx="219">
                  <c:v>0.37368421052631579</c:v>
                </c:pt>
                <c:pt idx="220">
                  <c:v>0.38421052631578945</c:v>
                </c:pt>
                <c:pt idx="221">
                  <c:v>0.38421052631578945</c:v>
                </c:pt>
                <c:pt idx="222">
                  <c:v>0.38421052631578945</c:v>
                </c:pt>
                <c:pt idx="223">
                  <c:v>0.38947368421052631</c:v>
                </c:pt>
                <c:pt idx="224">
                  <c:v>0.38947368421052631</c:v>
                </c:pt>
                <c:pt idx="225">
                  <c:v>0.38947368421052631</c:v>
                </c:pt>
                <c:pt idx="226">
                  <c:v>0.39473684210526316</c:v>
                </c:pt>
                <c:pt idx="227">
                  <c:v>0.39473684210526316</c:v>
                </c:pt>
                <c:pt idx="228">
                  <c:v>0.39473684210526316</c:v>
                </c:pt>
                <c:pt idx="229">
                  <c:v>0.40526315789473683</c:v>
                </c:pt>
                <c:pt idx="230">
                  <c:v>0.41052631578947368</c:v>
                </c:pt>
                <c:pt idx="231">
                  <c:v>0.41052631578947368</c:v>
                </c:pt>
                <c:pt idx="232">
                  <c:v>0.4263157894736842</c:v>
                </c:pt>
                <c:pt idx="233">
                  <c:v>0.44736842105263158</c:v>
                </c:pt>
                <c:pt idx="234">
                  <c:v>0.4631578947368421</c:v>
                </c:pt>
                <c:pt idx="235">
                  <c:v>0.47894736842105262</c:v>
                </c:pt>
                <c:pt idx="236">
                  <c:v>0.51052631578947372</c:v>
                </c:pt>
                <c:pt idx="237">
                  <c:v>0.58947368421052626</c:v>
                </c:pt>
                <c:pt idx="238">
                  <c:v>0.63684210526315788</c:v>
                </c:pt>
                <c:pt idx="239">
                  <c:v>0.73157894736842111</c:v>
                </c:pt>
                <c:pt idx="240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4335232"/>
        <c:axId val="124337152"/>
      </c:scatterChart>
      <c:valAx>
        <c:axId val="124335232"/>
        <c:scaling>
          <c:logBase val="10"/>
          <c:orientation val="minMax"/>
          <c:max val="20"/>
          <c:min val="0.1"/>
        </c:scaling>
        <c:delete val="0"/>
        <c:axPos val="b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Throughput per Flow [Mbps]</a:t>
                </a:r>
                <a:endParaRPr lang="ja-JP" dirty="0"/>
              </a:p>
            </c:rich>
          </c:tx>
          <c:layout>
            <c:manualLayout>
              <c:xMode val="edge"/>
              <c:yMode val="edge"/>
              <c:x val="0.23249402418447696"/>
              <c:y val="0.91440972222222239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24337152"/>
        <c:crossesAt val="1.0000000000000002E-2"/>
        <c:crossBetween val="midCat"/>
      </c:valAx>
      <c:valAx>
        <c:axId val="124337152"/>
        <c:scaling>
          <c:logBase val="10"/>
          <c:orientation val="minMax"/>
          <c:max val="1"/>
          <c:min val="1.0000000000000002E-2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min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in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CDF (UpLink)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24335232"/>
        <c:crossesAt val="1.0000000000000002E-2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9840434008248964"/>
          <c:y val="5.5104440069991253E-2"/>
          <c:w val="0.28393618766404199"/>
          <c:h val="0.38496828521434823"/>
        </c:manualLayout>
      </c:layout>
      <c:overlay val="0"/>
      <c:spPr>
        <a:solidFill>
          <a:sysClr val="window" lastClr="FFFFFF"/>
        </a:solidFill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txPr>
    <a:bodyPr/>
    <a:lstStyle/>
    <a:p>
      <a:pPr>
        <a:defRPr sz="1100">
          <a:latin typeface="+mn-lt"/>
          <a:ea typeface="+mn-ea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776" y="175081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802.11-16/1198r0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0639" y="95706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ZTETX</a:t>
            </a:r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 dirty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781313" y="240268"/>
            <a:ext cx="30396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latin typeface="Calibri" panose="020F0502020204030204" pitchFamily="34" charset="0"/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latin typeface="Calibri" panose="020F0502020204030204" pitchFamily="34" charset="0"/>
                <a:ea typeface="굴림" pitchFamily="34" charset="-127"/>
              </a:rPr>
              <a:t>IEEE 802.</a:t>
            </a:r>
            <a:r>
              <a:rPr lang="fr-FR" sz="1600" b="1" dirty="0" smtClean="0">
                <a:latin typeface="Calibri" panose="020F0502020204030204" pitchFamily="34" charset="0"/>
              </a:rPr>
              <a:t>11-16/1451r0</a:t>
            </a:r>
            <a:endParaRPr lang="en-US" altLang="ko-KR" sz="1600" b="1" dirty="0" smtClean="0">
              <a:solidFill>
                <a:srgbClr val="FF0000"/>
              </a:solidFill>
              <a:latin typeface="Calibri" panose="020F0502020204030204" pitchFamily="34" charset="0"/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5447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latin typeface="Calibri" panose="020F0502020204030204" pitchFamily="34" charset="0"/>
                <a:ea typeface="굴림" pitchFamily="34" charset="-127"/>
              </a:rPr>
              <a:t>November 2016</a:t>
            </a:r>
            <a:endParaRPr lang="en-US" altLang="ko-KR" sz="1600" b="1" i="0" dirty="0">
              <a:solidFill>
                <a:schemeClr val="tx1"/>
              </a:solidFill>
              <a:latin typeface="Calibri" panose="020F0502020204030204" pitchFamily="34" charset="0"/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324600" y="6477000"/>
            <a:ext cx="23531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Yuichi Morioka, Sony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/>
          <a:lstStyle/>
          <a:p>
            <a:r>
              <a:rPr lang="en-US" sz="2800" dirty="0" smtClean="0">
                <a:cs typeface="+mj-cs"/>
              </a:rPr>
              <a:t>Simulation Analysis of ED Threshold Levels</a:t>
            </a:r>
            <a:endParaRPr lang="en-US" sz="2800" dirty="0"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09800"/>
            <a:ext cx="6400800" cy="1752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2016-11-04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36530" y="6475413"/>
            <a:ext cx="411972" cy="184666"/>
          </a:xfrm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>
                <a:latin typeface="Calibri" panose="020F0502020204030204" pitchFamily="34" charset="0"/>
              </a:rPr>
              <a:t>Slide </a:t>
            </a:r>
            <a:fld id="{3D0C9393-8DD5-47F8-80DF-CB27F46398E0}" type="slidenum">
              <a:rPr lang="en-US" smtClean="0">
                <a:latin typeface="Calibri" panose="020F0502020204030204" pitchFamily="34" charset="0"/>
              </a:rPr>
              <a:pPr/>
              <a:t>1</a:t>
            </a:fld>
            <a:endParaRPr lang="en-US" dirty="0" smtClean="0">
              <a:latin typeface="Calibri" panose="020F0502020204030204" pitchFamily="34" charset="0"/>
            </a:endParaRPr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457200" y="2971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Calibri" panose="020F0502020204030204" pitchFamily="34" charset="0"/>
              </a:rPr>
              <a:t>Authors:</a:t>
            </a:r>
            <a:endParaRPr lang="en-US" sz="2000" dirty="0">
              <a:latin typeface="Calibri" panose="020F050202020403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543194"/>
              </p:ext>
            </p:extLst>
          </p:nvPr>
        </p:nvGraphicFramePr>
        <p:xfrm>
          <a:off x="685800" y="3545840"/>
          <a:ext cx="7924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Yuichi Morioka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Sony Corp.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anose="020F0502020204030204" pitchFamily="34" charset="0"/>
                        </a:rPr>
                        <a:t>Yuichi.Morioka@sony.com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Yusuke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Tanaka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Times New Roman" pitchFamily="18" charset="0"/>
                        </a:rPr>
                        <a:t>Yusuke.YT.Tanaka@sony.com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Kosuke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Aio</a:t>
                      </a:r>
                      <a:endParaRPr lang="en-US" sz="1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Times New Roman" pitchFamily="18" charset="0"/>
                        </a:rPr>
                        <a:t>Kosuke.Aio@sony.com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cs typeface="+mj-cs"/>
              </a:rPr>
              <a:t>Introduction</a:t>
            </a:r>
            <a:endParaRPr lang="en-US" dirty="0">
              <a:cs typeface="+mj-c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ja-JP" sz="2000" b="0" dirty="0"/>
              <a:t>IEEE 802.11 WG created the “PDED ad hoc” </a:t>
            </a:r>
            <a:r>
              <a:rPr lang="en-US" altLang="ja-JP" sz="2000" b="0" dirty="0" smtClean="0"/>
              <a:t>to consider </a:t>
            </a:r>
            <a:r>
              <a:rPr lang="en-US" altLang="ja-JP" sz="2000" b="0" dirty="0"/>
              <a:t>p</a:t>
            </a:r>
            <a:r>
              <a:rPr lang="en-US" altLang="ja-JP" sz="2000" b="0" dirty="0" smtClean="0"/>
              <a:t>otential </a:t>
            </a:r>
            <a:r>
              <a:rPr lang="en-US" altLang="ja-JP" sz="2000" b="0" dirty="0"/>
              <a:t>response to </a:t>
            </a:r>
            <a:r>
              <a:rPr lang="en-US" altLang="ja-JP" sz="2000" b="0" dirty="0" smtClean="0"/>
              <a:t>3GPP RAN1’s </a:t>
            </a:r>
            <a:r>
              <a:rPr lang="en-US" altLang="ja-JP" sz="2000" b="0" dirty="0"/>
              <a:t>request to change </a:t>
            </a:r>
            <a:r>
              <a:rPr lang="en-US" altLang="ja-JP" sz="2000" b="0" dirty="0" smtClean="0"/>
              <a:t>802.11’s </a:t>
            </a:r>
            <a:r>
              <a:rPr lang="en-US" altLang="ja-JP" sz="2000" b="0" dirty="0"/>
              <a:t>ED threshold from -</a:t>
            </a:r>
            <a:r>
              <a:rPr lang="en-US" altLang="ja-JP" sz="2000" b="0" dirty="0" smtClean="0"/>
              <a:t>62[</a:t>
            </a:r>
            <a:r>
              <a:rPr lang="en-US" altLang="ja-JP" sz="2000" b="0" dirty="0" err="1" smtClean="0"/>
              <a:t>dBm</a:t>
            </a:r>
            <a:r>
              <a:rPr lang="en-US" altLang="ja-JP" sz="2000" b="0" dirty="0" smtClean="0"/>
              <a:t>] </a:t>
            </a:r>
            <a:r>
              <a:rPr lang="en-US" altLang="ja-JP" sz="2000" b="0" dirty="0"/>
              <a:t>to </a:t>
            </a:r>
            <a:r>
              <a:rPr lang="en-US" altLang="ja-JP" sz="2000" b="0" dirty="0" smtClean="0"/>
              <a:t>-72[</a:t>
            </a:r>
            <a:r>
              <a:rPr lang="en-US" altLang="ja-JP" sz="2000" b="0" dirty="0" err="1" smtClean="0"/>
              <a:t>dBm</a:t>
            </a:r>
            <a:r>
              <a:rPr lang="en-US" altLang="ja-JP" sz="2000" b="0" dirty="0" smtClean="0"/>
              <a:t>]</a:t>
            </a:r>
            <a:endParaRPr lang="en-US" altLang="ja-JP" sz="2000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ja-JP" sz="2000" b="0" dirty="0"/>
              <a:t>IEEE802.11-16/1291r0 [1] </a:t>
            </a:r>
            <a:r>
              <a:rPr lang="en-US" altLang="ja-JP" sz="2000" b="0" dirty="0" smtClean="0"/>
              <a:t>suggests </a:t>
            </a:r>
            <a:r>
              <a:rPr lang="en-US" altLang="ja-JP" sz="2000" b="0" dirty="0"/>
              <a:t>three experiments (by simulation and/or testing</a:t>
            </a:r>
            <a:r>
              <a:rPr lang="en-US" altLang="ja-JP" sz="2000" b="0" dirty="0" smtClean="0"/>
              <a:t>) </a:t>
            </a:r>
            <a:r>
              <a:rPr lang="en-US" altLang="ja-JP" sz="2000" b="0" dirty="0"/>
              <a:t>to provide </a:t>
            </a:r>
            <a:r>
              <a:rPr lang="en-US" altLang="ja-JP" sz="2000" b="0" dirty="0" smtClean="0"/>
              <a:t>the </a:t>
            </a:r>
            <a:r>
              <a:rPr lang="en-US" altLang="ja-JP" sz="2000" b="0" dirty="0"/>
              <a:t>basis to respond to </a:t>
            </a:r>
            <a:r>
              <a:rPr lang="en-US" altLang="ja-JP" sz="2000" b="0" dirty="0" smtClean="0"/>
              <a:t>the request</a:t>
            </a:r>
            <a:endParaRPr lang="en-US" altLang="ja-JP" sz="2000" b="0" dirty="0"/>
          </a:p>
          <a:p>
            <a:pPr marL="969963" algn="just">
              <a:buFont typeface="+mj-lt"/>
              <a:buAutoNum type="alphaUcParenR"/>
            </a:pPr>
            <a:r>
              <a:rPr lang="en-US" altLang="ja-JP" sz="1800" b="0" dirty="0" smtClean="0"/>
              <a:t>What </a:t>
            </a:r>
            <a:r>
              <a:rPr lang="en-US" altLang="ja-JP" sz="1800" b="0" dirty="0"/>
              <a:t>happens if all </a:t>
            </a:r>
            <a:r>
              <a:rPr lang="en-US" altLang="ja-JP" sz="1800" b="0" dirty="0" smtClean="0"/>
              <a:t>802.11 STAs </a:t>
            </a:r>
            <a:r>
              <a:rPr lang="en-US" altLang="ja-JP" sz="1800" b="0" dirty="0"/>
              <a:t>uses ED of -72dBm </a:t>
            </a:r>
          </a:p>
          <a:p>
            <a:pPr marL="969963" algn="just">
              <a:buFont typeface="+mj-lt"/>
              <a:buAutoNum type="alphaUcParenR"/>
            </a:pPr>
            <a:r>
              <a:rPr lang="en-US" altLang="ja-JP" sz="1800" b="0" dirty="0" smtClean="0"/>
              <a:t>What </a:t>
            </a:r>
            <a:r>
              <a:rPr lang="en-US" altLang="ja-JP" sz="1800" b="0" dirty="0"/>
              <a:t>happens if some </a:t>
            </a:r>
            <a:r>
              <a:rPr lang="en-US" altLang="ja-JP" sz="1800" b="0" dirty="0" smtClean="0"/>
              <a:t>802.11 STA </a:t>
            </a:r>
            <a:r>
              <a:rPr lang="en-US" altLang="ja-JP" sz="1800" b="0" dirty="0"/>
              <a:t>uses ED of -72dBm </a:t>
            </a:r>
          </a:p>
          <a:p>
            <a:pPr marL="969963" algn="just">
              <a:buFont typeface="+mj-lt"/>
              <a:buAutoNum type="alphaUcParenR"/>
            </a:pPr>
            <a:r>
              <a:rPr lang="en-US" altLang="ja-JP" sz="1800" b="0" dirty="0" smtClean="0"/>
              <a:t>What </a:t>
            </a:r>
            <a:r>
              <a:rPr lang="en-US" altLang="ja-JP" sz="1800" b="0" dirty="0"/>
              <a:t>happens if both LAA </a:t>
            </a:r>
            <a:r>
              <a:rPr lang="en-US" altLang="ja-JP" sz="1800" b="0" dirty="0" smtClean="0"/>
              <a:t>UE and 802.11 STA </a:t>
            </a:r>
            <a:r>
              <a:rPr lang="en-US" altLang="ja-JP" sz="1800" b="0" dirty="0"/>
              <a:t>operate at ED of -72dBm but with no PD communication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ja-JP" sz="2000" b="0" dirty="0"/>
              <a:t>In this presentation, we </a:t>
            </a:r>
            <a:r>
              <a:rPr lang="en-US" altLang="ja-JP" sz="2000" b="0" dirty="0" smtClean="0"/>
              <a:t>show system simulation results for B)</a:t>
            </a:r>
            <a:r>
              <a:rPr lang="ja-JP" altLang="en-US" sz="2000" b="0" dirty="0" smtClean="0"/>
              <a:t> </a:t>
            </a:r>
            <a:r>
              <a:rPr lang="en-US" altLang="ja-JP" sz="2000" b="0" dirty="0"/>
              <a:t>in dense </a:t>
            </a:r>
            <a:r>
              <a:rPr lang="en-US" altLang="ja-JP" sz="2000" b="0" dirty="0" smtClean="0"/>
              <a:t>environment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dirty="0" smtClean="0"/>
              <a:t>B) is a realistic in the presence of legacy 802.11 STAs</a:t>
            </a:r>
            <a:endParaRPr lang="en-US" altLang="ja-JP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80877" y="1447800"/>
            <a:ext cx="3193862" cy="4267200"/>
          </a:xfrm>
        </p:spPr>
        <p:txBody>
          <a:bodyPr/>
          <a:lstStyle/>
          <a:p>
            <a:pPr marL="0" indent="0" algn="just">
              <a:buNone/>
            </a:pPr>
            <a:r>
              <a:rPr lang="ja-JP" altLang="en-US" sz="1600" b="0" dirty="0" smtClean="0"/>
              <a:t>・</a:t>
            </a:r>
            <a:r>
              <a:rPr lang="en-US" altLang="zh-CN" sz="1600" b="0" dirty="0" smtClean="0"/>
              <a:t>SS3 (Indoor Small BSS defined in </a:t>
            </a:r>
            <a:r>
              <a:rPr lang="en-US" altLang="zh-CN" sz="1600" b="0" dirty="0" err="1" smtClean="0"/>
              <a:t>TGax</a:t>
            </a:r>
            <a:r>
              <a:rPr lang="en-US" altLang="zh-CN" sz="1600" b="0" dirty="0" smtClean="0"/>
              <a:t>) is used, as defined in [2]</a:t>
            </a:r>
          </a:p>
          <a:p>
            <a:pPr marL="0" indent="0" algn="just">
              <a:buNone/>
            </a:pPr>
            <a:r>
              <a:rPr lang="ja-JP" altLang="en-US" sz="1600" b="0" dirty="0" smtClean="0"/>
              <a:t>・</a:t>
            </a:r>
            <a:r>
              <a:rPr lang="en-US" altLang="ja-JP" sz="1600" b="0" dirty="0" smtClean="0"/>
              <a:t>Half of STAs </a:t>
            </a:r>
            <a:r>
              <a:rPr lang="en-US" altLang="ja-JP" sz="1600" b="0" dirty="0"/>
              <a:t>are </a:t>
            </a:r>
            <a:r>
              <a:rPr lang="en-US" altLang="ja-JP" sz="1600" b="0" dirty="0" smtClean="0"/>
              <a:t>802.11ax STAs, other STAs </a:t>
            </a:r>
            <a:r>
              <a:rPr lang="en-US" altLang="ja-JP" sz="1600" b="0" dirty="0"/>
              <a:t>are  </a:t>
            </a:r>
            <a:r>
              <a:rPr lang="en-US" altLang="ja-JP" sz="1600" b="0" dirty="0" smtClean="0"/>
              <a:t>legacy 802.11 STAs.</a:t>
            </a:r>
          </a:p>
          <a:p>
            <a:pPr marL="0" indent="0">
              <a:buNone/>
            </a:pPr>
            <a:r>
              <a:rPr lang="ja-JP" altLang="en-US" sz="1600" b="0" dirty="0" smtClean="0"/>
              <a:t>・ </a:t>
            </a:r>
            <a:r>
              <a:rPr lang="en-US" altLang="ja-JP" sz="1600" b="0" dirty="0" smtClean="0"/>
              <a:t>All APs </a:t>
            </a:r>
            <a:r>
              <a:rPr lang="en-US" altLang="ja-JP" sz="1600" b="0" dirty="0"/>
              <a:t>are </a:t>
            </a:r>
            <a:r>
              <a:rPr lang="en-US" altLang="ja-JP" sz="1600" b="0" dirty="0" smtClean="0"/>
              <a:t> 802.11ax STAs.</a:t>
            </a:r>
            <a:endParaRPr lang="en-US" altLang="zh-CN" sz="16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5056861"/>
              </p:ext>
            </p:extLst>
          </p:nvPr>
        </p:nvGraphicFramePr>
        <p:xfrm>
          <a:off x="457200" y="1547084"/>
          <a:ext cx="5105400" cy="4844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8800"/>
                <a:gridCol w="3276600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Num</a:t>
                      </a:r>
                      <a:r>
                        <a:rPr kumimoji="1" lang="ja-JP" altLang="en-US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 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of Drops [times]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5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Traffic Model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 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&amp; Load &amp; Duration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Meiryo UI" panose="020B0604030504040204" pitchFamily="50" charset="-128"/>
                        </a:rPr>
                        <a:t>Approximated CBR UDP traffic model</a:t>
                      </a:r>
                    </a:p>
                    <a:p>
                      <a:pPr algn="l"/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Meiryo UI" panose="020B0604030504040204" pitchFamily="50" charset="-128"/>
                        </a:rPr>
                        <a:t>DL ... 12.0 Mbps x 20 flow (IP 1000byte)</a:t>
                      </a:r>
                    </a:p>
                    <a:p>
                      <a:pPr algn="l"/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Meiryo UI" panose="020B0604030504040204" pitchFamily="50" charset="-128"/>
                        </a:rPr>
                        <a:t>UL ... 12.0 Mbps x 4 flow (IP 1000byte)</a:t>
                      </a: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Access Category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AC_BE CWmin=15, CWmax=1023, AIFSN=3, </a:t>
                      </a:r>
                    </a:p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TXOP limit=0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Tx Power [dBm]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AP : 23dBm,  STA : 15dBm</a:t>
                      </a: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268036">
                <a:tc>
                  <a:txBody>
                    <a:bodyPr/>
                    <a:lstStyle/>
                    <a:p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MCS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 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Selection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SINR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 based (Tput maximizing) MCS selection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Guard Interval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short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Packet Length [byte]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(MPDU, MSDU, APP)=(1038, 1000, 972) Fixed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L2 Retry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10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Ack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 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Rate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Legacy 6.0Mbps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RTS/CTS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OFF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Max</a:t>
                      </a:r>
                      <a:r>
                        <a:rPr lang="en-US" altLang="ja-JP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 A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ggregation Size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(A-MPDU, A-MSDU)=(65535, NA)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NF [dB]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7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Channel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TGn Channel D (pathloss, shadowing, fading)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Channel Setting [MHz]</a:t>
                      </a: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(CenterFreq, BW)=(5180, 80)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CCA-SD [dBm]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-82dBm</a:t>
                      </a: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CCA-ED [dBm]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Parameters</a:t>
                      </a: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Det.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 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Cancel on PLCP err</a:t>
                      </a: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Enable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 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(Probability is based on Box5)</a:t>
                      </a: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BSS COLOR operation</a:t>
                      </a: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Enable,</a:t>
                      </a:r>
                      <a:r>
                        <a:rPr kumimoji="1" lang="en-US" altLang="ja-JP" sz="11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</a:rPr>
                        <a:t> OBSS-PD = -82dBm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121984" marR="121984" marT="36000" marB="360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7430208" y="5791200"/>
            <a:ext cx="1332792" cy="646331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1400" dirty="0" smtClean="0"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No Wrap</a:t>
            </a:r>
            <a:r>
              <a:rPr kumimoji="1" lang="ja-JP" altLang="en-US" sz="1400" dirty="0" smtClean="0"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Around</a:t>
            </a:r>
            <a:r>
              <a:rPr kumimoji="1" lang="en-US" altLang="ja-JP" sz="1400" dirty="0"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endParaRPr kumimoji="1" lang="en-US" altLang="ja-JP" sz="1400" dirty="0" smtClean="0">
              <a:latin typeface="Calibri" panose="020F050202020403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en-US" altLang="ja-JP" sz="1400" dirty="0" smtClean="0"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Cell</a:t>
            </a:r>
            <a:r>
              <a:rPr kumimoji="1" lang="ja-JP" altLang="en-US" sz="1400" dirty="0" smtClean="0"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=10m</a:t>
            </a:r>
          </a:p>
          <a:p>
            <a:r>
              <a:rPr kumimoji="1" lang="en-US" altLang="ja-JP" sz="1400" dirty="0" smtClean="0"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Freq.</a:t>
            </a:r>
            <a:r>
              <a:rPr kumimoji="1" lang="ja-JP" altLang="en-US" sz="1400" dirty="0" smtClean="0"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Calibri" panose="020F0502020204030204" pitchFamily="34" charset="0"/>
                <a:ea typeface="Meiryo UI" panose="020B0604030504040204" pitchFamily="50" charset="-128"/>
                <a:cs typeface="Meiryo UI" panose="020B0604030504040204" pitchFamily="50" charset="-128"/>
              </a:rPr>
              <a:t>Reuse=3</a:t>
            </a:r>
            <a:endParaRPr kumimoji="1" lang="ja-JP" altLang="en-US" sz="1400" dirty="0" smtClean="0">
              <a:latin typeface="Calibri" panose="020F0502020204030204" pitchFamily="34" charset="0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677" y="3117460"/>
            <a:ext cx="2889062" cy="2702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48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Results – Ave. Throughput per BSS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28600" y="5334000"/>
            <a:ext cx="8686800" cy="8382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ja-JP" sz="1800" dirty="0"/>
              <a:t>P</a:t>
            </a:r>
            <a:r>
              <a:rPr lang="en-US" altLang="ja-JP" sz="1800" dirty="0" smtClean="0"/>
              <a:t>erformance of 11ax STAs significantly degrade if the ED threshold is changed to -72dBm</a:t>
            </a:r>
          </a:p>
          <a:p>
            <a:pPr marL="0" indent="0">
              <a:buNone/>
            </a:pPr>
            <a:r>
              <a:rPr lang="ja-JP" altLang="en-US" sz="1800" b="0" dirty="0" smtClean="0"/>
              <a:t>・</a:t>
            </a:r>
            <a:r>
              <a:rPr lang="en-US" altLang="ja-JP" sz="1800" b="0" dirty="0" smtClean="0"/>
              <a:t>For 802.11ax STAs, </a:t>
            </a:r>
            <a:r>
              <a:rPr lang="en-US" altLang="zh-CN" sz="1800" b="0" dirty="0" smtClean="0"/>
              <a:t>throughput  decreases to 63%</a:t>
            </a:r>
          </a:p>
          <a:p>
            <a:pPr marL="0" indent="0">
              <a:buNone/>
            </a:pPr>
            <a:r>
              <a:rPr lang="ja-JP" altLang="en-US" sz="1800" b="0" dirty="0" smtClean="0"/>
              <a:t>・</a:t>
            </a:r>
            <a:r>
              <a:rPr lang="en-US" altLang="ja-JP" sz="1800" b="0" dirty="0" smtClean="0"/>
              <a:t>For legacy </a:t>
            </a:r>
            <a:r>
              <a:rPr lang="en-US" altLang="ja-JP" sz="1800" b="0" dirty="0"/>
              <a:t>802.11 </a:t>
            </a:r>
            <a:r>
              <a:rPr lang="en-US" altLang="ja-JP" sz="1800" b="0" dirty="0" smtClean="0"/>
              <a:t>STAs,  throughput increases to 117%</a:t>
            </a:r>
            <a:endParaRPr lang="en-US" altLang="zh-CN" sz="1800" b="0" dirty="0"/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5887873"/>
              </p:ext>
            </p:extLst>
          </p:nvPr>
        </p:nvGraphicFramePr>
        <p:xfrm>
          <a:off x="228600" y="1676400"/>
          <a:ext cx="8649296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46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Results – CDF of UL Throughput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228600" y="5257800"/>
            <a:ext cx="8754630" cy="10668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ja-JP" sz="1800" dirty="0"/>
              <a:t>Performance of 11ax STAs significantly degrade if the ED threshold is changed to -72dBm</a:t>
            </a:r>
          </a:p>
          <a:p>
            <a:pPr marL="0" indent="0">
              <a:buNone/>
            </a:pPr>
            <a:r>
              <a:rPr lang="ja-JP" altLang="en-US" sz="1800" b="0" dirty="0" smtClean="0"/>
              <a:t>・</a:t>
            </a:r>
            <a:r>
              <a:rPr lang="en-US" altLang="ja-JP" sz="1800" b="0" dirty="0" smtClean="0"/>
              <a:t>For 802.11ax STAs,  5% tile </a:t>
            </a:r>
            <a:r>
              <a:rPr lang="en-US" altLang="zh-CN" sz="1800" b="0" dirty="0" smtClean="0"/>
              <a:t>throughput  </a:t>
            </a:r>
            <a:r>
              <a:rPr lang="en-US" altLang="zh-CN" sz="1800" b="0" dirty="0"/>
              <a:t>decreases </a:t>
            </a:r>
            <a:r>
              <a:rPr lang="en-US" altLang="zh-CN" sz="1800" b="0" dirty="0" smtClean="0"/>
              <a:t>to 82%</a:t>
            </a:r>
          </a:p>
          <a:p>
            <a:pPr marL="0" indent="0">
              <a:buNone/>
            </a:pPr>
            <a:r>
              <a:rPr lang="ja-JP" altLang="en-US" sz="1800" b="0" dirty="0" smtClean="0"/>
              <a:t>・</a:t>
            </a:r>
            <a:r>
              <a:rPr lang="en-US" altLang="ja-JP" sz="1800" b="0" dirty="0" smtClean="0"/>
              <a:t>For legacy </a:t>
            </a:r>
            <a:r>
              <a:rPr lang="en-US" altLang="ja-JP" sz="1800" b="0" dirty="0"/>
              <a:t>802.11 </a:t>
            </a:r>
            <a:r>
              <a:rPr lang="en-US" altLang="ja-JP" sz="1800" b="0" dirty="0" smtClean="0"/>
              <a:t>STAs,  5</a:t>
            </a:r>
            <a:r>
              <a:rPr lang="en-US" altLang="ja-JP" sz="1800" b="0" dirty="0"/>
              <a:t>% tile throughput increases </a:t>
            </a:r>
            <a:r>
              <a:rPr lang="en-US" altLang="ja-JP" sz="1800" b="0" dirty="0" smtClean="0"/>
              <a:t>to 530%</a:t>
            </a:r>
            <a:endParaRPr lang="en-US" altLang="zh-CN" sz="1800" b="0" dirty="0"/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0093939"/>
              </p:ext>
            </p:extLst>
          </p:nvPr>
        </p:nvGraphicFramePr>
        <p:xfrm>
          <a:off x="304800" y="1424514"/>
          <a:ext cx="8534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直線コネクタ 4"/>
          <p:cNvCxnSpPr/>
          <p:nvPr/>
        </p:nvCxnSpPr>
        <p:spPr bwMode="auto">
          <a:xfrm>
            <a:off x="1143000" y="3478743"/>
            <a:ext cx="49530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テキスト ボックス 8"/>
          <p:cNvSpPr txBox="1"/>
          <p:nvPr/>
        </p:nvSpPr>
        <p:spPr>
          <a:xfrm>
            <a:off x="1295400" y="32004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Calibri" panose="020F0502020204030204" pitchFamily="34" charset="0"/>
              </a:rPr>
              <a:t>5% tile</a:t>
            </a:r>
            <a:endParaRPr kumimoji="1" lang="ja-JP" altLang="en-US" dirty="0">
              <a:latin typeface="Calibri" panose="020F0502020204030204" pitchFamily="34" charset="0"/>
            </a:endParaRPr>
          </a:p>
        </p:txBody>
      </p:sp>
      <p:sp>
        <p:nvSpPr>
          <p:cNvPr id="10" name="右矢印 9"/>
          <p:cNvSpPr/>
          <p:nvPr/>
        </p:nvSpPr>
        <p:spPr bwMode="auto">
          <a:xfrm>
            <a:off x="3429000" y="3326343"/>
            <a:ext cx="1213130" cy="3048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右矢印 11"/>
          <p:cNvSpPr/>
          <p:nvPr/>
        </p:nvSpPr>
        <p:spPr bwMode="auto">
          <a:xfrm flipH="1">
            <a:off x="2743200" y="3338899"/>
            <a:ext cx="296728" cy="25414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09869" y="3530312"/>
            <a:ext cx="26656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lphaUcParenBoth"/>
            </a:pPr>
            <a:r>
              <a:rPr kumimoji="1" lang="en-US" altLang="ja-JP" dirty="0" smtClean="0">
                <a:latin typeface="Calibri" panose="020F0502020204030204" pitchFamily="34" charset="0"/>
                <a:cs typeface="Sakkal Majalla" panose="02000000000000000000" pitchFamily="2" charset="-78"/>
              </a:rPr>
              <a:t>802.11ax </a:t>
            </a:r>
            <a:r>
              <a:rPr kumimoji="1" lang="en-US" altLang="ja-JP" dirty="0">
                <a:latin typeface="Calibri" panose="020F0502020204030204" pitchFamily="34" charset="0"/>
                <a:cs typeface="Sakkal Majalla" panose="02000000000000000000" pitchFamily="2" charset="-78"/>
              </a:rPr>
              <a:t>devices use ED = </a:t>
            </a:r>
            <a:r>
              <a:rPr kumimoji="1" lang="en-US" altLang="ja-JP" dirty="0" smtClean="0">
                <a:latin typeface="Calibri" panose="020F0502020204030204" pitchFamily="34" charset="0"/>
                <a:cs typeface="Sakkal Majalla" panose="02000000000000000000" pitchFamily="2" charset="-78"/>
              </a:rPr>
              <a:t>-62dBm,</a:t>
            </a:r>
          </a:p>
          <a:p>
            <a:r>
              <a:rPr kumimoji="1" lang="en-US" altLang="ja-JP" dirty="0" smtClean="0">
                <a:latin typeface="Calibri" panose="020F0502020204030204" pitchFamily="34" charset="0"/>
                <a:cs typeface="Sakkal Majalla" panose="02000000000000000000" pitchFamily="2" charset="-78"/>
              </a:rPr>
              <a:t>Legacy </a:t>
            </a:r>
            <a:r>
              <a:rPr kumimoji="1" lang="en-US" altLang="ja-JP" dirty="0">
                <a:latin typeface="Calibri" panose="020F0502020204030204" pitchFamily="34" charset="0"/>
                <a:cs typeface="Sakkal Majalla" panose="02000000000000000000" pitchFamily="2" charset="-78"/>
              </a:rPr>
              <a:t>802.11 devices use ED = -62dBm</a:t>
            </a:r>
          </a:p>
          <a:p>
            <a:endParaRPr kumimoji="1" lang="en-US" altLang="ja-JP" dirty="0" smtClean="0">
              <a:latin typeface="Calibri" panose="020F0502020204030204" pitchFamily="34" charset="0"/>
              <a:cs typeface="Sakkal Majalla" panose="02000000000000000000" pitchFamily="2" charset="-78"/>
            </a:endParaRPr>
          </a:p>
          <a:p>
            <a:r>
              <a:rPr kumimoji="1" lang="en-US" altLang="ja-JP" dirty="0">
                <a:latin typeface="Calibri" panose="020F0502020204030204" pitchFamily="34" charset="0"/>
                <a:cs typeface="Sakkal Majalla" panose="02000000000000000000" pitchFamily="2" charset="-78"/>
              </a:rPr>
              <a:t>(B) </a:t>
            </a:r>
            <a:r>
              <a:rPr kumimoji="1" lang="en-US" altLang="ja-JP" dirty="0" smtClean="0">
                <a:latin typeface="Calibri" panose="020F0502020204030204" pitchFamily="34" charset="0"/>
                <a:cs typeface="Sakkal Majalla" panose="02000000000000000000" pitchFamily="2" charset="-78"/>
              </a:rPr>
              <a:t>802.11ax </a:t>
            </a:r>
            <a:r>
              <a:rPr kumimoji="1" lang="en-US" altLang="ja-JP" dirty="0">
                <a:latin typeface="Calibri" panose="020F0502020204030204" pitchFamily="34" charset="0"/>
                <a:cs typeface="Sakkal Majalla" panose="02000000000000000000" pitchFamily="2" charset="-78"/>
              </a:rPr>
              <a:t>devices use ED = -</a:t>
            </a:r>
            <a:r>
              <a:rPr kumimoji="1" lang="en-US" altLang="ja-JP" dirty="0" smtClean="0">
                <a:latin typeface="Calibri" panose="020F0502020204030204" pitchFamily="34" charset="0"/>
                <a:cs typeface="Sakkal Majalla" panose="02000000000000000000" pitchFamily="2" charset="-78"/>
              </a:rPr>
              <a:t>72dBm,</a:t>
            </a:r>
          </a:p>
          <a:p>
            <a:r>
              <a:rPr kumimoji="1" lang="en-US" altLang="ja-JP" dirty="0" smtClean="0">
                <a:latin typeface="Calibri" panose="020F0502020204030204" pitchFamily="34" charset="0"/>
                <a:cs typeface="Sakkal Majalla" panose="02000000000000000000" pitchFamily="2" charset="-78"/>
              </a:rPr>
              <a:t>Legacy </a:t>
            </a:r>
            <a:r>
              <a:rPr kumimoji="1" lang="en-US" altLang="ja-JP" dirty="0">
                <a:latin typeface="Calibri" panose="020F0502020204030204" pitchFamily="34" charset="0"/>
                <a:cs typeface="Sakkal Majalla" panose="02000000000000000000" pitchFamily="2" charset="-78"/>
              </a:rPr>
              <a:t>802.11 devices use ED = -62dBm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5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Results – Air Time Ratio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90500" y="5334000"/>
            <a:ext cx="8801100" cy="12192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ja-JP" sz="1800" dirty="0"/>
              <a:t>Performance of 11ax STAs significantly degrade if the ED threshold is changed to -72dBm </a:t>
            </a:r>
            <a:endParaRPr lang="en-US" altLang="ja-JP" sz="1800" dirty="0" smtClean="0"/>
          </a:p>
          <a:p>
            <a:pPr marL="0" indent="0">
              <a:buNone/>
            </a:pPr>
            <a:r>
              <a:rPr lang="ja-JP" altLang="en-US" sz="1800" b="0" dirty="0" smtClean="0"/>
              <a:t>・</a:t>
            </a:r>
            <a:r>
              <a:rPr lang="en-US" altLang="ja-JP" sz="1800" b="0" dirty="0" smtClean="0"/>
              <a:t>For 802.11ax STAs,  effective</a:t>
            </a:r>
            <a:r>
              <a:rPr lang="en-US" altLang="zh-CN" sz="1800" b="0" dirty="0" smtClean="0"/>
              <a:t> air time ratio decreases to 52%</a:t>
            </a:r>
          </a:p>
          <a:p>
            <a:pPr marL="0" indent="0">
              <a:buNone/>
            </a:pPr>
            <a:r>
              <a:rPr lang="ja-JP" altLang="en-US" sz="1800" b="0" dirty="0" smtClean="0"/>
              <a:t>・</a:t>
            </a:r>
            <a:r>
              <a:rPr lang="en-US" altLang="ja-JP" sz="1800" b="0" dirty="0" smtClean="0"/>
              <a:t>For legacy 802.11 STAs,  </a:t>
            </a:r>
            <a:r>
              <a:rPr lang="en-US" altLang="ja-JP" sz="1800" b="0" dirty="0"/>
              <a:t>effective</a:t>
            </a:r>
            <a:r>
              <a:rPr lang="en-US" altLang="zh-CN" sz="1800" b="0" dirty="0"/>
              <a:t> air time ratio increases </a:t>
            </a:r>
            <a:r>
              <a:rPr lang="en-US" altLang="zh-CN" sz="1800" b="0" dirty="0" smtClean="0"/>
              <a:t>to 122%</a:t>
            </a:r>
            <a:endParaRPr lang="en-US" altLang="zh-CN" sz="1800" b="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5917" y="1483066"/>
            <a:ext cx="15928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latin typeface="Calibri" panose="020F0502020204030204" pitchFamily="34" charset="0"/>
              </a:rPr>
              <a:t>&lt;802.11ax STAs&gt;</a:t>
            </a:r>
            <a:endParaRPr kumimoji="1" lang="ja-JP" altLang="en-US" sz="1600" b="1" dirty="0">
              <a:latin typeface="Calibri" panose="020F0502020204030204" pitchFamily="34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648200" y="1483066"/>
            <a:ext cx="2014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latin typeface="Calibri" panose="020F0502020204030204" pitchFamily="34" charset="0"/>
              </a:rPr>
              <a:t>&lt;Legacy 802.11 STAs&gt;</a:t>
            </a:r>
            <a:endParaRPr kumimoji="1" lang="ja-JP" altLang="en-US" sz="1600" b="1" dirty="0">
              <a:latin typeface="Calibri" panose="020F0502020204030204" pitchFamily="34" charset="0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85" y="1821620"/>
            <a:ext cx="8611015" cy="3512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07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267200"/>
          </a:xfrm>
        </p:spPr>
        <p:txBody>
          <a:bodyPr>
            <a:noAutofit/>
          </a:bodyPr>
          <a:lstStyle/>
          <a:p>
            <a:r>
              <a:rPr lang="en-US" sz="2000" b="0" dirty="0" smtClean="0"/>
              <a:t>In this contribution, we proposed </a:t>
            </a:r>
            <a:r>
              <a:rPr lang="en-US" sz="2000" b="0" dirty="0" smtClean="0">
                <a:solidFill>
                  <a:srgbClr val="FF0000"/>
                </a:solidFill>
              </a:rPr>
              <a:t>to reject </a:t>
            </a:r>
            <a:r>
              <a:rPr lang="en-US" sz="2000" b="0" dirty="0">
                <a:solidFill>
                  <a:srgbClr val="FF0000"/>
                </a:solidFill>
              </a:rPr>
              <a:t>3GPP RAN1’s request</a:t>
            </a:r>
            <a:r>
              <a:rPr lang="en-US" sz="2000" b="0" dirty="0"/>
              <a:t> </a:t>
            </a:r>
            <a:r>
              <a:rPr lang="en-US" sz="2000" b="0" dirty="0" smtClean="0"/>
              <a:t> </a:t>
            </a:r>
            <a:r>
              <a:rPr lang="en-US" sz="2000" b="0" dirty="0"/>
              <a:t>to </a:t>
            </a:r>
            <a:r>
              <a:rPr lang="en-US" sz="2000" b="0" dirty="0" smtClean="0"/>
              <a:t>change 802.11’s </a:t>
            </a:r>
            <a:r>
              <a:rPr lang="en-US" sz="2000" b="0" dirty="0"/>
              <a:t>ED threshold from -62dBm to -</a:t>
            </a:r>
            <a:r>
              <a:rPr lang="en-US" sz="2000" b="0" dirty="0" smtClean="0"/>
              <a:t>72dBm</a:t>
            </a:r>
          </a:p>
          <a:p>
            <a:pPr lvl="1"/>
            <a:r>
              <a:rPr lang="en-US" dirty="0" smtClean="0"/>
              <a:t>As it is not realistic to change legacy STAs behavior, we analyzed case B) “</a:t>
            </a:r>
            <a:r>
              <a:rPr lang="en-US" altLang="ja-JP" dirty="0" smtClean="0"/>
              <a:t>some </a:t>
            </a:r>
            <a:r>
              <a:rPr lang="en-US" altLang="ja-JP" dirty="0"/>
              <a:t>802.11 STA uses ED of -</a:t>
            </a:r>
            <a:r>
              <a:rPr lang="en-US" altLang="ja-JP" dirty="0" smtClean="0"/>
              <a:t>72dBm”, where 802.11ax STAs use the new threshold</a:t>
            </a:r>
            <a:endParaRPr lang="en-US" b="0" dirty="0"/>
          </a:p>
          <a:p>
            <a:pPr lvl="1"/>
            <a:r>
              <a:rPr lang="en-US" b="0" dirty="0" smtClean="0"/>
              <a:t>In this coexistence scenario, performance of 802.11ax STAs significantly degrade, hence the request to change all new 802.11 STAs to adopt the new threshold should be rejected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Further analysis should be conducted for adjustable ED threshold according to transmission power, as defined in 3GPP LAA  </a:t>
            </a:r>
            <a:endParaRPr lang="en-US" sz="20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0" dirty="0"/>
              <a:t>[1] 11-16-1291-00-0000-pded-ad-hoc-agenda-27-sept-2016</a:t>
            </a:r>
          </a:p>
          <a:p>
            <a:r>
              <a:rPr lang="en-US" altLang="ja-JP" b="0" dirty="0"/>
              <a:t>[2] 11-14-0980-16-00ax-simulation-scenarios</a:t>
            </a:r>
          </a:p>
          <a:p>
            <a:r>
              <a:rPr lang="en-US" altLang="zh-CN" b="0" dirty="0"/>
              <a:t>[3] 11-14-0571-12-00ax-evaluation-methodology</a:t>
            </a:r>
            <a:endParaRPr lang="en-US" altLang="ja-JP" b="0" dirty="0"/>
          </a:p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75972</TotalTime>
  <Words>735</Words>
  <Application>Microsoft Office PowerPoint</Application>
  <PresentationFormat>画面に合わせる (4:3)</PresentationFormat>
  <Paragraphs>113</Paragraphs>
  <Slides>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1_Extend Submission Template</vt:lpstr>
      <vt:lpstr>Simulation Analysis of ED Threshold Levels</vt:lpstr>
      <vt:lpstr>Introduction</vt:lpstr>
      <vt:lpstr>Simulation Scenario</vt:lpstr>
      <vt:lpstr>Simulation Results – Ave. Throughput per BSS</vt:lpstr>
      <vt:lpstr>Simulation Results – CDF of UL Throughput</vt:lpstr>
      <vt:lpstr>Simulation Results – Air Time Ratio</vt:lpstr>
      <vt:lpstr>Conclusion</vt:lpstr>
      <vt:lpstr>References</vt:lpstr>
    </vt:vector>
  </TitlesOfParts>
  <Company>Marvell Semiconductor,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Morioka, Yuichi</cp:lastModifiedBy>
  <cp:revision>3150</cp:revision>
  <cp:lastPrinted>1998-02-10T13:28:06Z</cp:lastPrinted>
  <dcterms:created xsi:type="dcterms:W3CDTF">2009-12-02T19:05:24Z</dcterms:created>
  <dcterms:modified xsi:type="dcterms:W3CDTF">2016-11-07T04:39:54Z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(2)yZej8hXLMTb0KHih5w+eeDnoBWDLJGWvFZvwMSQe0ByeBZw4gV9LhEqTAtz6m9eMqnBGLWel
hXpwFd36AhAQg7l1ZPmmRwBIEZUeZEqEMRAbX+efgywJfwBJ9QFVcnZJ7IwlEubBOtNd2y4H
ufgJkzyNx9YEVDE1nnd9PXPAMQhChqhF0ziCJsXi9stEEYtFWQDPx4e6amrNSvOeqENstzoL
tcY0pw+8n+GafqbhoW</vt:lpwstr>
  </property>
  <property fmtid="{D5CDD505-2E9C-101B-9397-08002B2CF9AE}" pid="4" name="_2015_ms_pID_7253431">
    <vt:lpwstr>R0wXAc2kfFTnx/PZgeAAH43wfs4JrmyKE2RyKbEdpwL8NfaeYcldG8
lrCqS1fcAS6TGPmCeZ3xcq89exXgHrqESYjL0dPc7XyDwP9OZUPSATavzCNgUAHzSEcMZ5Nd
o93egtGzja4pK80QJ75H2F2tao5LwRwce5GADCCx3o0RKA==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1473671028</vt:lpwstr>
  </property>
</Properties>
</file>