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43" r:id="rId2"/>
    <p:sldId id="446" r:id="rId3"/>
    <p:sldId id="445" r:id="rId4"/>
    <p:sldId id="451" r:id="rId5"/>
    <p:sldId id="447" r:id="rId6"/>
    <p:sldId id="448" r:id="rId7"/>
    <p:sldId id="449" r:id="rId8"/>
    <p:sldId id="450" r:id="rId9"/>
    <p:sldId id="453" r:id="rId10"/>
    <p:sldId id="452" r:id="rId11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97" d="100"/>
          <a:sy n="97" d="100"/>
        </p:scale>
        <p:origin x="504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807E55AC-B173-4AB5-9CB6-9C6379A21F13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75100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02806" y="6475413"/>
            <a:ext cx="17411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Kiseon Ryu,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802.11-16/1445r1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/>
              <a:t>O</a:t>
            </a:r>
            <a:r>
              <a:rPr lang="en-US" altLang="ko-KR" dirty="0" smtClean="0"/>
              <a:t>verall MAC Procedure for WUR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2016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Kiseon Ryu et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</a:t>
            </a:r>
            <a:r>
              <a:rPr kumimoji="0" lang="en-US" altLang="ko-KR" sz="2000" kern="0" smtClean="0">
                <a:ea typeface="굴림" panose="020B0600000101010101" pitchFamily="50" charset="-127"/>
              </a:rPr>
              <a:t>:</a:t>
            </a:r>
            <a:r>
              <a:rPr kumimoji="0" lang="en-US" altLang="ko-KR" sz="2000" b="0" kern="0" smtClean="0">
                <a:ea typeface="굴림" panose="020B0600000101010101" pitchFamily="50" charset="-127"/>
              </a:rPr>
              <a:t> 2016-11-7</a:t>
            </a:r>
            <a:endParaRPr kumimoji="0" lang="en-US" altLang="ko-KR" sz="2000" b="0" kern="0" dirty="0" smtClean="0">
              <a:ea typeface="굴림" panose="020B0600000101010101" pitchFamily="50" charset="-127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461840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 Ryu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Jayh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hyunh.park@lge.com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11-16/1217 </a:t>
            </a:r>
            <a:r>
              <a:rPr lang="en-US" altLang="ko-KR" dirty="0"/>
              <a:t>WUR-based Broadcast Reference Signal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Kiseon Ryu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788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This presentation introduces </a:t>
            </a:r>
            <a:r>
              <a:rPr lang="en-US" altLang="ko-KR" dirty="0"/>
              <a:t>overall WUR MAC </a:t>
            </a:r>
            <a:r>
              <a:rPr lang="en-US" altLang="ko-KR" dirty="0" smtClean="0"/>
              <a:t>procedure that we can consider</a:t>
            </a:r>
          </a:p>
          <a:p>
            <a:pPr lvl="1"/>
            <a:r>
              <a:rPr lang="en-US" altLang="ko-KR" dirty="0" smtClean="0"/>
              <a:t>Mode transition between WUR and WLAN modes</a:t>
            </a:r>
          </a:p>
          <a:p>
            <a:pPr lvl="1"/>
            <a:r>
              <a:rPr lang="en-US" altLang="ko-KR" dirty="0" smtClean="0"/>
              <a:t>WLAN packet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to WUR STA</a:t>
            </a:r>
          </a:p>
          <a:p>
            <a:pPr lvl="1"/>
            <a:r>
              <a:rPr lang="en-US" altLang="ko-KR" dirty="0" smtClean="0"/>
              <a:t>WUR error recovery</a:t>
            </a:r>
          </a:p>
          <a:p>
            <a:pPr lvl="1"/>
            <a:r>
              <a:rPr lang="en-US" altLang="ko-KR" dirty="0" smtClean="0"/>
              <a:t>Consideration on wake-up packet</a:t>
            </a:r>
          </a:p>
          <a:p>
            <a:pPr lvl="1"/>
            <a:r>
              <a:rPr lang="en-US" altLang="ko-KR" dirty="0" smtClean="0"/>
              <a:t>WUR keep-alive check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Kiseon Ryu et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57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Overall </a:t>
            </a:r>
            <a:r>
              <a:rPr lang="en-US" altLang="ko-KR" dirty="0" smtClean="0"/>
              <a:t>MAC Procedure for WUR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Kiseon Ryu et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2016</a:t>
            </a:r>
            <a:endParaRPr 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074" y="1524000"/>
            <a:ext cx="7210051" cy="5003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361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Mode Signaling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Kiseon Ryu et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2016</a:t>
            </a:r>
            <a:endParaRPr 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3958" y="4648200"/>
            <a:ext cx="5889842" cy="1799139"/>
          </a:xfrm>
          <a:prstGeom prst="rect">
            <a:avLst/>
          </a:prstGeom>
        </p:spPr>
      </p:pic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685800" y="1752600"/>
            <a:ext cx="7772400" cy="3005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/>
              <a:t>After the association procedure or receiving DL data completely, a STA may request to enter WUR mode for low power operation</a:t>
            </a:r>
          </a:p>
          <a:p>
            <a:pPr latinLnBrk="0"/>
            <a:r>
              <a:rPr kumimoji="0" lang="en-US" altLang="ko-KR" sz="2000" kern="0" dirty="0" smtClean="0"/>
              <a:t>After receiving the confirmation (i.e., WUR mode response) from the AP, a STA enters the WUR mode </a:t>
            </a:r>
          </a:p>
          <a:p>
            <a:pPr latinLnBrk="0"/>
            <a:r>
              <a:rPr kumimoji="0" lang="en-US" altLang="ko-KR" sz="2000" kern="0" dirty="0" smtClean="0"/>
              <a:t>For this procedure, an explicit WUR mode signaling is needed</a:t>
            </a:r>
          </a:p>
          <a:p>
            <a:pPr lvl="1" latinLnBrk="0"/>
            <a:r>
              <a:rPr kumimoji="0" lang="en-US" altLang="ko-KR" sz="1600" kern="0" dirty="0" smtClean="0"/>
              <a:t>If </a:t>
            </a:r>
            <a:r>
              <a:rPr kumimoji="0" lang="en-US" altLang="ko-KR" sz="1600" kern="0" dirty="0"/>
              <a:t>the STA does not inform </a:t>
            </a:r>
            <a:r>
              <a:rPr kumimoji="0" lang="en-US" altLang="ko-KR" sz="1600" kern="0" dirty="0" smtClean="0"/>
              <a:t>its 802.11 main radio turning off, </a:t>
            </a:r>
            <a:r>
              <a:rPr kumimoji="0" lang="en-US" altLang="ko-KR" sz="1600" kern="0" dirty="0"/>
              <a:t>then WUR </a:t>
            </a:r>
            <a:r>
              <a:rPr kumimoji="0" lang="en-US" altLang="ko-KR" sz="1600" kern="0" dirty="0" smtClean="0"/>
              <a:t>AP </a:t>
            </a:r>
            <a:r>
              <a:rPr kumimoji="0" lang="en-US" altLang="ko-KR" sz="1600" kern="0" dirty="0"/>
              <a:t>can send </a:t>
            </a:r>
            <a:r>
              <a:rPr kumimoji="0" lang="en-US" altLang="ko-KR" sz="1600" kern="0" dirty="0" smtClean="0"/>
              <a:t>802.11 frames </a:t>
            </a:r>
            <a:r>
              <a:rPr kumimoji="0" lang="en-US" altLang="ko-KR" sz="1600" kern="0" dirty="0"/>
              <a:t>to the </a:t>
            </a:r>
            <a:r>
              <a:rPr kumimoji="0" lang="en-US" altLang="ko-KR" sz="1600" kern="0" dirty="0" smtClean="0"/>
              <a:t>STA without sending WUR packet and it </a:t>
            </a:r>
            <a:r>
              <a:rPr kumimoji="0" lang="en-US" altLang="ko-KR" sz="1600" kern="0" dirty="0"/>
              <a:t>can be </a:t>
            </a:r>
            <a:r>
              <a:rPr kumimoji="0" lang="en-US" altLang="ko-KR" sz="1600" kern="0" dirty="0" smtClean="0"/>
              <a:t>lost</a:t>
            </a:r>
            <a:endParaRPr kumimoji="0" lang="en-US" altLang="ko-KR" sz="2000" kern="0" dirty="0" smtClean="0"/>
          </a:p>
          <a:p>
            <a:pPr lvl="1" latinLnBrk="0"/>
            <a:r>
              <a:rPr kumimoji="0" lang="en-US" altLang="ko-KR" sz="1600" kern="0" dirty="0" smtClean="0"/>
              <a:t>WUR operating parameter can be negotiated during WUR mode signaling </a:t>
            </a:r>
          </a:p>
        </p:txBody>
      </p:sp>
    </p:spTree>
    <p:extLst>
      <p:ext uri="{BB962C8B-B14F-4D97-AF65-F5344CB8AC3E}">
        <p14:creationId xmlns:p14="http://schemas.microsoft.com/office/powerpoint/2010/main" val="1796320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WLAN packet transmission to WUR STA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ko-KR" sz="2000" dirty="0" smtClean="0"/>
              <a:t>Whenever an AP want</a:t>
            </a:r>
            <a:r>
              <a:rPr lang="en-US" altLang="ko-KR" sz="2000" dirty="0"/>
              <a:t>s</a:t>
            </a:r>
            <a:r>
              <a:rPr lang="en-US" altLang="ko-KR" sz="2000" dirty="0" smtClean="0"/>
              <a:t> to send a WLAN packet to a STA in WUR mode, WUR packet should be transmitted to wake up the station</a:t>
            </a:r>
          </a:p>
          <a:p>
            <a:pPr lvl="1"/>
            <a:r>
              <a:rPr lang="en-US" altLang="ko-KR" sz="1600" dirty="0" smtClean="0"/>
              <a:t>After transmitting a WUR packet, AP should wait for a specific time before sending a WLAN data frame. WLAN main radio turn-on time can take about a few millisecond.</a:t>
            </a:r>
          </a:p>
          <a:p>
            <a:pPr lvl="1"/>
            <a:r>
              <a:rPr lang="en-US" altLang="ko-KR" sz="1600" dirty="0" smtClean="0"/>
              <a:t>Before WLAN packet transmission, STA’s wake-up can be confirmed through the existing WLAN control signaling (e.g., RTS/CTS, PS-Poll)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6501442" y="6475413"/>
            <a:ext cx="2042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Kiseon Ryu et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November 2016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163951"/>
            <a:ext cx="7711711" cy="223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585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Error Recovery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To handle the case that wakeup signaling fails, an error </a:t>
            </a:r>
            <a:r>
              <a:rPr lang="en-US" altLang="ko-KR" sz="1800" dirty="0"/>
              <a:t>recovery mechanism </a:t>
            </a:r>
            <a:r>
              <a:rPr lang="en-US" altLang="ko-KR" sz="1800" dirty="0" smtClean="0"/>
              <a:t>shall be provided.</a:t>
            </a:r>
            <a:endParaRPr lang="en-US" altLang="ko-KR" sz="1800" dirty="0"/>
          </a:p>
          <a:p>
            <a:pPr lvl="1"/>
            <a:r>
              <a:rPr lang="en-US" altLang="ko-KR" sz="1400" dirty="0" smtClean="0"/>
              <a:t>When an AP sends data frame after WUR packet and does not receive ACK/BA, AP has to retransmit WUR packet or data frame.</a:t>
            </a:r>
            <a:endParaRPr lang="en-US" altLang="ko-KR" sz="1400" dirty="0"/>
          </a:p>
          <a:p>
            <a:pPr lvl="1"/>
            <a:r>
              <a:rPr lang="en-US" altLang="ko-KR" sz="1400" dirty="0" smtClean="0"/>
              <a:t>For the case of PS-Poll transmission in response to WUR packet, AP has to retransmit WUR packet if PS-Poll is not received within the certain period after sending WUR packet.</a:t>
            </a:r>
          </a:p>
          <a:p>
            <a:pPr lvl="1"/>
            <a:r>
              <a:rPr lang="en-US" altLang="ko-KR" sz="1400" dirty="0" smtClean="0"/>
              <a:t>Retransmission policy at AP should be defined to reduce power consumption and overhead</a:t>
            </a:r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Kiseon Ryu et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2016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2860" y="3962400"/>
            <a:ext cx="663828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114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on WUR packet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Multi-user WUR packet</a:t>
            </a:r>
          </a:p>
          <a:p>
            <a:pPr lvl="1"/>
            <a:r>
              <a:rPr lang="en-US" altLang="ko-KR" sz="1600" dirty="0" smtClean="0"/>
              <a:t>WUR packet should be able to wake up a single receiver or multiple receivers at the same time (Multi-user wake-up)</a:t>
            </a:r>
          </a:p>
          <a:p>
            <a:pPr lvl="1"/>
            <a:r>
              <a:rPr lang="en-US" altLang="ko-KR" sz="1600" dirty="0" smtClean="0"/>
              <a:t>Multi-user wake-up can </a:t>
            </a:r>
            <a:r>
              <a:rPr lang="en-US" altLang="ko-KR" sz="1600" dirty="0"/>
              <a:t>reduce the contention or collision with </a:t>
            </a:r>
            <a:r>
              <a:rPr lang="en-US" altLang="ko-KR" sz="1600" dirty="0" smtClean="0"/>
              <a:t>WLAN/WUR packets in dense environment</a:t>
            </a:r>
          </a:p>
          <a:p>
            <a:pPr lvl="1"/>
            <a:r>
              <a:rPr lang="en-US" altLang="ko-KR" sz="1600" dirty="0"/>
              <a:t>WUR packet can be sent for waking up all WUR receivers (e.g., DTIM traffic</a:t>
            </a:r>
            <a:r>
              <a:rPr lang="en-US" altLang="ko-KR" sz="1600" dirty="0" smtClean="0"/>
              <a:t>)</a:t>
            </a:r>
          </a:p>
          <a:p>
            <a:r>
              <a:rPr lang="en-US" altLang="ko-KR" sz="1600" dirty="0" smtClean="0"/>
              <a:t>Address in WUR packet</a:t>
            </a:r>
          </a:p>
          <a:p>
            <a:pPr lvl="1"/>
            <a:r>
              <a:rPr lang="en-US" altLang="ko-KR" sz="1600" dirty="0" smtClean="0"/>
              <a:t>WUR packet minimizes the false alarm of wake-up to avoid unnecessary power consumption of the WUR receiver</a:t>
            </a:r>
          </a:p>
          <a:p>
            <a:pPr lvl="1"/>
            <a:r>
              <a:rPr lang="en-US" altLang="ko-KR" sz="1600" dirty="0" smtClean="0"/>
              <a:t>Using unique receiver address (e.g., MAC Address) may increase the length of WUR packet </a:t>
            </a:r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Multi-user wake-up should be considered in WUR packet design</a:t>
            </a:r>
            <a:endParaRPr lang="en-US" altLang="ko-KR" sz="1600" dirty="0"/>
          </a:p>
          <a:p>
            <a:r>
              <a:rPr lang="en-US" altLang="ko-KR" sz="1600" dirty="0" smtClean="0"/>
              <a:t>Reduction of overhead and false alarm need to be considered for designing WUR packet</a:t>
            </a:r>
          </a:p>
          <a:p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Kiseon Ryu et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28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Keep Alive </a:t>
            </a:r>
            <a:r>
              <a:rPr lang="en-US" altLang="ko-KR" dirty="0"/>
              <a:t>C</a:t>
            </a:r>
            <a:r>
              <a:rPr lang="en-US" altLang="ko-KR" dirty="0" smtClean="0"/>
              <a:t>heck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WUR STA needs to know whether or not it is still in the TX range of the WUR AP [1]</a:t>
            </a:r>
          </a:p>
          <a:p>
            <a:r>
              <a:rPr lang="en-US" altLang="ko-KR" sz="1600" dirty="0" smtClean="0"/>
              <a:t>WUR keep-alive check</a:t>
            </a:r>
          </a:p>
          <a:p>
            <a:pPr lvl="1"/>
            <a:r>
              <a:rPr lang="en-US" altLang="ko-KR" sz="1200" dirty="0" smtClean="0"/>
              <a:t>If a STA in WUR mode does not receive any WUR packet from the WUR AP for a specific time duration, the STA needs to check if its transmitter is available or not. </a:t>
            </a:r>
          </a:p>
          <a:p>
            <a:pPr lvl="2"/>
            <a:r>
              <a:rPr lang="en-US" altLang="ko-KR" sz="1100" dirty="0" smtClean="0"/>
              <a:t>Passive method: The STA listens to any WLAN packet from its associated AP, </a:t>
            </a:r>
          </a:p>
          <a:p>
            <a:pPr lvl="2"/>
            <a:r>
              <a:rPr lang="en-US" altLang="ko-KR" sz="1100" dirty="0" smtClean="0"/>
              <a:t>Active method: The STA sends a WLAN frame (e.g., Probe Request, </a:t>
            </a:r>
            <a:r>
              <a:rPr lang="en-US" altLang="ko-KR" sz="1100" dirty="0" err="1" smtClean="0"/>
              <a:t>etc</a:t>
            </a:r>
            <a:r>
              <a:rPr lang="en-US" altLang="ko-KR" sz="1100" dirty="0" smtClean="0"/>
              <a:t>) for Keep alive checking. </a:t>
            </a:r>
          </a:p>
          <a:p>
            <a:pPr lvl="1"/>
            <a:r>
              <a:rPr lang="en-US" altLang="ko-KR" sz="1300" dirty="0" smtClean="0"/>
              <a:t>If the STA detects WLAN packet or receives response from its associated AP, the STA re-enters the WUR mode. Otherwise, STA may perform scanning procedure for discovering other BSS</a:t>
            </a:r>
            <a:endParaRPr lang="ko-KR" altLang="en-US" sz="13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Kiseon Ryu et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2016</a:t>
            </a:r>
            <a:endParaRPr lang="en-US" dirty="0"/>
          </a:p>
        </p:txBody>
      </p:sp>
      <p:pic>
        <p:nvPicPr>
          <p:cNvPr id="26" name="그림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9751" y="4219313"/>
            <a:ext cx="6684498" cy="206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55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defining WUR MAC protocol, the following MAC functionalities needs to be provided</a:t>
            </a:r>
          </a:p>
          <a:p>
            <a:pPr lvl="1"/>
            <a:r>
              <a:rPr lang="en-US" altLang="ko-KR" dirty="0"/>
              <a:t>Mode transition between WUR and WLAN modes</a:t>
            </a:r>
          </a:p>
          <a:p>
            <a:pPr lvl="1"/>
            <a:r>
              <a:rPr lang="en-US" altLang="ko-KR" dirty="0" smtClean="0"/>
              <a:t>Reliable WUR/WLAN packet transmission </a:t>
            </a:r>
            <a:r>
              <a:rPr lang="en-US" altLang="ko-KR" dirty="0"/>
              <a:t>to WUR STA</a:t>
            </a:r>
          </a:p>
          <a:p>
            <a:pPr lvl="1"/>
            <a:r>
              <a:rPr lang="en-US" altLang="ko-KR" dirty="0"/>
              <a:t>WUR </a:t>
            </a:r>
            <a:r>
              <a:rPr lang="en-US" altLang="ko-KR" dirty="0" smtClean="0"/>
              <a:t>packet error </a:t>
            </a:r>
            <a:r>
              <a:rPr lang="en-US" altLang="ko-KR" dirty="0"/>
              <a:t>recovery</a:t>
            </a:r>
          </a:p>
          <a:p>
            <a:pPr lvl="1"/>
            <a:r>
              <a:rPr lang="en-US" altLang="ko-KR" dirty="0" smtClean="0"/>
              <a:t>WUR packet design considering low overhead/false alarm probability</a:t>
            </a:r>
            <a:endParaRPr lang="en-US" altLang="ko-KR" dirty="0"/>
          </a:p>
          <a:p>
            <a:pPr lvl="1"/>
            <a:r>
              <a:rPr lang="en-US" altLang="ko-KR" dirty="0"/>
              <a:t>WUR keep-alive check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Kiseon Ryu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06952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67283</TotalTime>
  <Words>786</Words>
  <Application>Microsoft Office PowerPoint</Application>
  <PresentationFormat>화면 슬라이드 쇼(4:3)</PresentationFormat>
  <Paragraphs>108</Paragraphs>
  <Slides>10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5" baseType="lpstr">
      <vt:lpstr>굴림</vt:lpstr>
      <vt:lpstr>맑은 고딕</vt:lpstr>
      <vt:lpstr>Arial</vt:lpstr>
      <vt:lpstr>Times New Roman</vt:lpstr>
      <vt:lpstr>802-11-Submission</vt:lpstr>
      <vt:lpstr>Overall MAC Procedure for WUR</vt:lpstr>
      <vt:lpstr>Abstract</vt:lpstr>
      <vt:lpstr>Overall MAC Procedure for WUR</vt:lpstr>
      <vt:lpstr>WUR Mode Signaling</vt:lpstr>
      <vt:lpstr>WLAN packet transmission to WUR STA</vt:lpstr>
      <vt:lpstr>WUR Error Recovery</vt:lpstr>
      <vt:lpstr>Consideration on WUR packet</vt:lpstr>
      <vt:lpstr>WUR Keep Alive Check</vt:lpstr>
      <vt:lpstr>Conclusion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Kiseon Ryu</cp:lastModifiedBy>
  <cp:revision>1401</cp:revision>
  <cp:lastPrinted>1998-02-10T13:28:06Z</cp:lastPrinted>
  <dcterms:created xsi:type="dcterms:W3CDTF">2007-05-21T21:00:37Z</dcterms:created>
  <dcterms:modified xsi:type="dcterms:W3CDTF">2016-11-08T17:56:59Z</dcterms:modified>
</cp:coreProperties>
</file>