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8"/>
  </p:notesMasterIdLst>
  <p:handoutMasterIdLst>
    <p:handoutMasterId r:id="rId9"/>
  </p:handoutMasterIdLst>
  <p:sldIdLst>
    <p:sldId id="256" r:id="rId2"/>
    <p:sldId id="257" r:id="rId3"/>
    <p:sldId id="267" r:id="rId4"/>
    <p:sldId id="268" r:id="rId5"/>
    <p:sldId id="270" r:id="rId6"/>
    <p:sldId id="269" r:id="rId7"/>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2" autoAdjust="0"/>
    <p:restoredTop sz="94629" autoAdjust="0"/>
  </p:normalViewPr>
  <p:slideViewPr>
    <p:cSldViewPr>
      <p:cViewPr varScale="1">
        <p:scale>
          <a:sx n="122" d="100"/>
          <a:sy n="122" d="100"/>
        </p:scale>
        <p:origin x="31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11-16/1436-00-0arc</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November 2016</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 Wireless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a:t>Dick Roy, SRA / Mark Hamilton, Ruckus Wireless</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YANG" TargetMode="External"/><Relationship Id="rId2" Type="http://schemas.openxmlformats.org/officeDocument/2006/relationships/hyperlink" Target="http://www.yang-central.org/twiki/bin/view/Main/WebHome" TargetMode="External"/><Relationship Id="rId1" Type="http://schemas.openxmlformats.org/officeDocument/2006/relationships/slideLayout" Target="../slideLayouts/slideLayout1.xml"/><Relationship Id="rId4" Type="http://schemas.openxmlformats.org/officeDocument/2006/relationships/hyperlink" Target="http://www.slideshare.net/cmoberg/a-30minute-introduction-to-netconf-and-ya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lideshare.net/cmoberg/a-30minute-introduction-to-netconf-and-yan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 Wireless</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YANG Modelling and NETCONF Protocol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2016-11-07</a:t>
            </a:r>
          </a:p>
        </p:txBody>
      </p:sp>
      <p:graphicFrame>
        <p:nvGraphicFramePr>
          <p:cNvPr id="3119" name="Object 47"/>
          <p:cNvGraphicFramePr>
            <a:graphicFrameLocks noChangeAspect="1"/>
          </p:cNvGraphicFramePr>
          <p:nvPr>
            <p:extLst>
              <p:ext uri="{D42A27DB-BD31-4B8C-83A1-F6EECF244321}">
                <p14:modId xmlns:p14="http://schemas.microsoft.com/office/powerpoint/2010/main" val="2619329567"/>
              </p:ext>
            </p:extLst>
          </p:nvPr>
        </p:nvGraphicFramePr>
        <p:xfrm>
          <a:off x="539750" y="2351088"/>
          <a:ext cx="8064500" cy="2455862"/>
        </p:xfrm>
        <a:graphic>
          <a:graphicData uri="http://schemas.openxmlformats.org/presentationml/2006/ole">
            <mc:AlternateContent xmlns:mc="http://schemas.openxmlformats.org/markup-compatibility/2006">
              <mc:Choice xmlns:v="urn:schemas-microsoft-com:vml" Requires="v">
                <p:oleObj spid="_x0000_s3137" name="Document" r:id="rId4" imgW="8267030" imgH="2515421" progId="Word.Document.8">
                  <p:embed/>
                </p:oleObj>
              </mc:Choice>
              <mc:Fallback>
                <p:oleObj name="Document" r:id="rId4" imgW="8267030" imgH="2515421" progId="Word.Document.8">
                  <p:embed/>
                  <p:pic>
                    <p:nvPicPr>
                      <p:cNvPr id="0" name="Picture 47"/>
                      <p:cNvPicPr>
                        <a:picLocks noChangeAspect="1" noChangeArrowheads="1"/>
                      </p:cNvPicPr>
                      <p:nvPr/>
                    </p:nvPicPr>
                    <p:blipFill>
                      <a:blip r:embed="rId5"/>
                      <a:srcRect/>
                      <a:stretch>
                        <a:fillRect/>
                      </a:stretch>
                    </p:blipFill>
                    <p:spPr bwMode="auto">
                      <a:xfrm>
                        <a:off x="539750" y="2351088"/>
                        <a:ext cx="8064500"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 Wireless</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has a VERY brief introduction to YANG modelling and NETCONF protocol, for managing configuration of systems, in preparation for consideration by ARC, and potential recommendation to 802.11 WG on use of these methods in the 802.11 Std.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3</a:t>
            </a:fld>
            <a:endParaRPr lang="en-GB"/>
          </a:p>
        </p:txBody>
      </p:sp>
      <p:sp>
        <p:nvSpPr>
          <p:cNvPr id="34" name="Rectangle 4"/>
          <p:cNvSpPr>
            <a:spLocks noGrp="1" noChangeArrowheads="1"/>
          </p:cNvSpPr>
          <p:nvPr>
            <p:ph type="ftr" idx="11"/>
          </p:nvPr>
        </p:nvSpPr>
        <p:spPr/>
        <p:txBody>
          <a:bodyPr/>
          <a:lstStyle/>
          <a:p>
            <a:r>
              <a:rPr lang="en-GB" dirty="0"/>
              <a:t>Mark Hamilton, Ruckus Wireless</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Some useful web-sites, I’ve found</a:t>
            </a:r>
            <a:endParaRPr lang="en-US" sz="3600" b="0" kern="1200" dirty="0">
              <a:solidFill>
                <a:schemeClr val="accent6"/>
              </a:solidFill>
            </a:endParaRPr>
          </a:p>
        </p:txBody>
      </p:sp>
      <p:sp>
        <p:nvSpPr>
          <p:cNvPr id="163" name="Text Placeholder 2"/>
          <p:cNvSpPr>
            <a:spLocks noGrp="1"/>
          </p:cNvSpPr>
          <p:nvPr>
            <p:ph type="body" sz="quarter" idx="4294967295"/>
          </p:nvPr>
        </p:nvSpPr>
        <p:spPr>
          <a:xfrm>
            <a:off x="239713" y="1705658"/>
            <a:ext cx="8578850" cy="4603067"/>
          </a:xfrm>
        </p:spPr>
        <p:txBody>
          <a:bodyPr>
            <a:normAutofit/>
          </a:bodyPr>
          <a:lstStyle/>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2"/>
              </a:rPr>
              <a:t>http://www.yang-central.org/twiki/bin/view/Main/WebHome</a:t>
            </a:r>
            <a:endParaRPr lang="en-US" sz="3200" dirty="0">
              <a:solidFill>
                <a:srgbClr val="435153"/>
              </a:solidFill>
              <a:latin typeface="Times New Roman" pitchFamily="18" charset="0"/>
              <a:ea typeface="MS Gothic" pitchFamily="49" charset="-128"/>
            </a:endParaRPr>
          </a:p>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3"/>
              </a:rPr>
              <a:t>https://en.wikipedia.org/wiki/YANG</a:t>
            </a:r>
            <a:endParaRPr lang="en-US" sz="3200" dirty="0">
              <a:solidFill>
                <a:srgbClr val="435153"/>
              </a:solidFill>
              <a:latin typeface="Times New Roman" pitchFamily="18" charset="0"/>
              <a:ea typeface="MS Gothic" pitchFamily="49" charset="-128"/>
            </a:endParaRPr>
          </a:p>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4"/>
              </a:rPr>
              <a:t>http://www.slideshare.net/cmoberg/a-30minute-introduction-to-netconf-and-yang</a:t>
            </a:r>
            <a:endParaRPr lang="en-US" sz="3200" dirty="0">
              <a:solidFill>
                <a:srgbClr val="435153"/>
              </a:solidFill>
              <a:latin typeface="Times New Roman" pitchFamily="18" charset="0"/>
              <a:ea typeface="MS Gothic" pitchFamily="49" charset="-128"/>
            </a:endParaRPr>
          </a:p>
          <a:p>
            <a:pPr marL="457200" indent="-457200">
              <a:lnSpc>
                <a:spcPct val="85000"/>
              </a:lnSpc>
              <a:spcBef>
                <a:spcPts val="1475"/>
              </a:spcBef>
              <a:buFont typeface="Arial" panose="020B0604020202020204" pitchFamily="34" charset="0"/>
              <a:buChar char="•"/>
            </a:pPr>
            <a:endParaRPr lang="en-US" sz="3200" dirty="0">
              <a:solidFill>
                <a:srgbClr val="435153"/>
              </a:solidFill>
              <a:latin typeface="Times New Roman" pitchFamily="18" charset="0"/>
              <a:ea typeface="MS Gothic" pitchFamily="49"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4</a:t>
            </a:fld>
            <a:endParaRPr lang="en-GB"/>
          </a:p>
        </p:txBody>
      </p:sp>
      <p:sp>
        <p:nvSpPr>
          <p:cNvPr id="34" name="Rectangle 4"/>
          <p:cNvSpPr>
            <a:spLocks noGrp="1" noChangeArrowheads="1"/>
          </p:cNvSpPr>
          <p:nvPr>
            <p:ph type="ftr" idx="11"/>
          </p:nvPr>
        </p:nvSpPr>
        <p:spPr/>
        <p:txBody>
          <a:bodyPr/>
          <a:lstStyle/>
          <a:p>
            <a:r>
              <a:rPr lang="en-GB" dirty="0"/>
              <a:t>Mark Hamilton, Ruckus Wireless</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Purpose of YANG</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altLang="en-US" sz="2000" b="0" dirty="0">
                <a:solidFill>
                  <a:schemeClr val="tx1"/>
                </a:solidFill>
                <a:latin typeface="Arial Unicode MS" panose="020B0604020202020204" pitchFamily="34" charset="-128"/>
              </a:rPr>
              <a:t>YANG is a data modeling language used to model configuration and state data manipulated by the Network Configuration Protocol (NETCONF), NETCONF remote procedure calls, and NETCONF notifications.  YANG is used to model the operations and content layers of NETCONF (see the NETCONF Configuration Protocol [RFC4741], Section 1.1).</a:t>
            </a:r>
            <a:endParaRPr lang="en-GB" kern="0" dirty="0">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Arial Unicode MS" panose="020B0604020202020204" pitchFamily="34" charset="-128"/>
              </a:rPr>
              <a:t>“YANG strikes a balance between high-level data modeling and low-level bits-on-the-wire encoding.  The reader of a YANG module can see the high-level view of the data model while understanding how the data will be encoded in NETCONF operations.”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Arial Unicode MS" panose="020B0604020202020204" pitchFamily="34" charset="-128"/>
              </a:rPr>
              <a:t>Per IETF RFC 6020</a:t>
            </a: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213969835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5</a:t>
            </a:fld>
            <a:endParaRPr lang="en-GB"/>
          </a:p>
        </p:txBody>
      </p:sp>
      <p:sp>
        <p:nvSpPr>
          <p:cNvPr id="34" name="Rectangle 4"/>
          <p:cNvSpPr>
            <a:spLocks noGrp="1" noChangeArrowheads="1"/>
          </p:cNvSpPr>
          <p:nvPr>
            <p:ph type="ftr" idx="11"/>
          </p:nvPr>
        </p:nvSpPr>
        <p:spPr/>
        <p:txBody>
          <a:bodyPr/>
          <a:lstStyle/>
          <a:p>
            <a:r>
              <a:rPr lang="en-GB" dirty="0"/>
              <a:t>Mark Hamilton, Ruckus Wireless</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Benefits of YANG</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sz="2000" dirty="0"/>
              <a:t>YANG is a data modeling language designed to write data models for the NETCONF protocol. It provides the following features: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Human readable, and easy to learn representation</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Hierarchical configuration data models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Reusable types and groupings (structured types)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Extensibility through augmentation mechanisms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Supports definition of operations (RPCs)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Formal constraints for configuration validation</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Data modularity through modules and sub-modules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Well defined versioning rules.”</a:t>
            </a:r>
          </a:p>
          <a:p>
            <a:pPr marL="1196975" lvl="2"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err="1">
                <a:solidFill>
                  <a:schemeClr val="tx1"/>
                </a:solidFill>
                <a:latin typeface="Arial Unicode MS" panose="020B0604020202020204" pitchFamily="34" charset="-128"/>
              </a:rPr>
              <a:t>Exerpt</a:t>
            </a:r>
            <a:r>
              <a:rPr lang="en-US" sz="1200" dirty="0">
                <a:solidFill>
                  <a:schemeClr val="tx1"/>
                </a:solidFill>
                <a:latin typeface="Arial Unicode MS" panose="020B0604020202020204" pitchFamily="34" charset="-128"/>
              </a:rPr>
              <a:t> from Carl </a:t>
            </a:r>
            <a:r>
              <a:rPr lang="en-US" sz="1200" dirty="0" err="1">
                <a:solidFill>
                  <a:schemeClr val="tx1"/>
                </a:solidFill>
                <a:latin typeface="Arial Unicode MS" panose="020B0604020202020204" pitchFamily="34" charset="-128"/>
              </a:rPr>
              <a:t>Moberg’s</a:t>
            </a:r>
            <a:r>
              <a:rPr lang="en-US" sz="1200" dirty="0">
                <a:solidFill>
                  <a:schemeClr val="tx1"/>
                </a:solidFill>
                <a:latin typeface="Arial Unicode MS" panose="020B0604020202020204" pitchFamily="34" charset="-128"/>
              </a:rPr>
              <a:t> “30-minute Introduction to NETCONF and YANG” (</a:t>
            </a:r>
            <a:r>
              <a:rPr lang="en-US" sz="1200" dirty="0">
                <a:solidFill>
                  <a:schemeClr val="tx1"/>
                </a:solidFill>
                <a:latin typeface="Arial Unicode MS" panose="020B0604020202020204" pitchFamily="34" charset="-128"/>
                <a:hlinkClick r:id="rId2"/>
              </a:rPr>
              <a:t>http://www.slideshare.net/cmoberg/a-30minute-introduction-to-netconf-and-yang</a:t>
            </a:r>
            <a:r>
              <a:rPr lang="en-US" sz="1200" dirty="0">
                <a:solidFill>
                  <a:schemeClr val="tx1"/>
                </a:solidFill>
                <a:latin typeface="Arial Unicode MS" panose="020B0604020202020204" pitchFamily="34" charset="-128"/>
              </a:rPr>
              <a:t> )</a:t>
            </a:r>
            <a:endParaRPr lang="en-GB" sz="12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3570519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6</a:t>
            </a:fld>
            <a:endParaRPr lang="en-GB"/>
          </a:p>
        </p:txBody>
      </p:sp>
      <p:sp>
        <p:nvSpPr>
          <p:cNvPr id="34" name="Rectangle 4"/>
          <p:cNvSpPr>
            <a:spLocks noGrp="1" noChangeArrowheads="1"/>
          </p:cNvSpPr>
          <p:nvPr>
            <p:ph type="ftr" idx="11"/>
          </p:nvPr>
        </p:nvSpPr>
        <p:spPr/>
        <p:txBody>
          <a:bodyPr/>
          <a:lstStyle/>
          <a:p>
            <a:r>
              <a:rPr lang="en-GB" dirty="0"/>
              <a:t>Mark Hamilton, Ruckus Wireless</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Purpose of NETCONF</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sz="2000" kern="0" dirty="0">
                <a:latin typeface="Times New Roman" pitchFamily="18" charset="0"/>
                <a:ea typeface="MS Gothic" pitchFamily="49" charset="-128"/>
              </a:rPr>
              <a:t>The NETCONF protocol defines a simple mechanism through which a network device can be managed, configuration data information can be retrieved, and new configuration data can be uploaded and manipulated.  The protocol allows the device to expose a full, formal application programming interface (API).  Applications can use this straightforward API to send and receive full and partial configuration data sets.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   The NETCONF protocol uses a remote procedure call (RPC) paradigm.  A client encodes an RPC in XML [W3C.REC-xml-20001006] and sends it to a server using a secure, connection-oriented session.  The server responds with a reply encoded in XML.</a:t>
            </a:r>
            <a:r>
              <a:rPr lang="en-US" sz="2000" b="0" dirty="0">
                <a:solidFill>
                  <a:schemeClr val="tx1"/>
                </a:solidFill>
                <a:latin typeface="Arial Unicode MS" panose="020B0604020202020204" pitchFamily="34" charset="-128"/>
              </a:rPr>
              <a:t>”</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Arial Unicode MS" panose="020B0604020202020204" pitchFamily="34" charset="-128"/>
              </a:rPr>
              <a:t>Per IETF RFC 6241</a:t>
            </a: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3991653201"/>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28901</TotalTime>
  <Words>421</Words>
  <Application>Microsoft Office PowerPoint</Application>
  <PresentationFormat>On-screen Show (4:3)</PresentationFormat>
  <Paragraphs>48</Paragraphs>
  <Slides>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802-11-template</vt:lpstr>
      <vt:lpstr>Document</vt:lpstr>
      <vt:lpstr>YANG Modelling and NETCONF Protocol Discussion</vt:lpstr>
      <vt:lpstr>Abstract</vt:lpstr>
      <vt:lpstr>Some useful web-sites, I’ve found</vt:lpstr>
      <vt:lpstr>Purpose of YANG</vt:lpstr>
      <vt:lpstr>Benefits of YANG</vt:lpstr>
      <vt:lpstr>Purpose of NETCONF</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Mark</cp:lastModifiedBy>
  <cp:revision>123</cp:revision>
  <cp:lastPrinted>1601-01-01T00:00:00Z</cp:lastPrinted>
  <dcterms:created xsi:type="dcterms:W3CDTF">2010-02-15T12:38:41Z</dcterms:created>
  <dcterms:modified xsi:type="dcterms:W3CDTF">2016-11-07T00:41:59Z</dcterms:modified>
</cp:coreProperties>
</file>