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6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9" autoAdjust="0"/>
    <p:restoredTop sz="96709" autoAdjust="0"/>
  </p:normalViewPr>
  <p:slideViewPr>
    <p:cSldViewPr>
      <p:cViewPr varScale="1">
        <p:scale>
          <a:sx n="149" d="100"/>
          <a:sy n="149" d="100"/>
        </p:scale>
        <p:origin x="448" y="8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802.11-16/1426r0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DL/UL indication in MU-RTS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2016-11-07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412094"/>
              </p:ext>
            </p:extLst>
          </p:nvPr>
        </p:nvGraphicFramePr>
        <p:xfrm>
          <a:off x="517525" y="2290763"/>
          <a:ext cx="7986713" cy="379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4" imgW="8246962" imgH="3935070" progId="Word.Document.8">
                  <p:embed/>
                </p:oleObj>
              </mc:Choice>
              <mc:Fallback>
                <p:oleObj name="Document" r:id="rId4" imgW="8246962" imgH="393507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90763"/>
                        <a:ext cx="7986713" cy="3794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propose to define DL/UL indication in MU-RTS variant Trigger frame by using Cascade Indication 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MU-RTS procedure for MU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79634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AP may send MU-RTS variant Trigger frame to protect both DL and UL MU transmission</a:t>
            </a:r>
          </a:p>
          <a:p>
            <a:pPr lvl="1"/>
            <a:r>
              <a:rPr lang="en-US" dirty="0"/>
              <a:t>In DL MU, HE MU PPDU follows right after simultaneous CTS</a:t>
            </a:r>
          </a:p>
          <a:p>
            <a:pPr lvl="1"/>
            <a:r>
              <a:rPr lang="en-US" dirty="0"/>
              <a:t>In UL MU, another basic variant Trigger frame follows after simultaneous CTS</a:t>
            </a:r>
          </a:p>
          <a:p>
            <a:r>
              <a:rPr lang="en-US" dirty="0"/>
              <a:t>In UL MU procedure, Trigger frame requires a large amount of processing load for UL STAs during SIFS</a:t>
            </a:r>
          </a:p>
          <a:p>
            <a:pPr lvl="1"/>
            <a:r>
              <a:rPr lang="en-US" dirty="0"/>
              <a:t>CCA, A-MPDU packing within a given duration etc.</a:t>
            </a:r>
          </a:p>
          <a:p>
            <a:pPr lvl="2"/>
            <a:r>
              <a:rPr lang="en-US" dirty="0"/>
              <a:t>Trigger frame MAC padding is proposed to allow additional processing time for UL STAs </a:t>
            </a:r>
          </a:p>
          <a:p>
            <a:pPr lvl="1"/>
            <a:r>
              <a:rPr lang="en-US" dirty="0"/>
              <a:t>It is recommended to ease the processing load for STAs with low processing power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143000" y="6400800"/>
            <a:ext cx="3200400" cy="0"/>
          </a:xfrm>
          <a:prstGeom prst="line">
            <a:avLst/>
          </a:prstGeom>
          <a:ln w="1270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371600" y="5791200"/>
            <a:ext cx="304800" cy="457200"/>
          </a:xfrm>
          <a:prstGeom prst="rect">
            <a:avLst/>
          </a:prstGeom>
          <a:solidFill>
            <a:srgbClr val="00D9D9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MU-RTS</a:t>
            </a:r>
          </a:p>
        </p:txBody>
      </p:sp>
      <p:sp>
        <p:nvSpPr>
          <p:cNvPr id="9" name="Rectangle 8"/>
          <p:cNvSpPr/>
          <p:nvPr/>
        </p:nvSpPr>
        <p:spPr>
          <a:xfrm>
            <a:off x="1828800" y="5943600"/>
            <a:ext cx="304800" cy="4572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S-CTS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43000" y="5791200"/>
            <a:ext cx="3200400" cy="0"/>
          </a:xfrm>
          <a:prstGeom prst="line">
            <a:avLst/>
          </a:prstGeom>
          <a:ln w="1270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286000" y="5791200"/>
            <a:ext cx="1447800" cy="4572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HE MU PPDU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5943600"/>
            <a:ext cx="304800" cy="4572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UL ACK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43000" y="5638800"/>
            <a:ext cx="304800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atinLnBrk="0"/>
            <a:r>
              <a:rPr lang="en-US" sz="1000" dirty="0"/>
              <a:t>AP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43000" y="6287454"/>
            <a:ext cx="304800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atinLnBrk="0"/>
            <a:r>
              <a:rPr lang="en-US" sz="1000" dirty="0"/>
              <a:t>STAs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800600" y="6426199"/>
            <a:ext cx="3505200" cy="0"/>
          </a:xfrm>
          <a:prstGeom prst="line">
            <a:avLst/>
          </a:prstGeom>
          <a:ln w="1270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29200" y="5816599"/>
            <a:ext cx="304800" cy="457200"/>
          </a:xfrm>
          <a:prstGeom prst="rect">
            <a:avLst/>
          </a:prstGeom>
          <a:solidFill>
            <a:srgbClr val="00D9D9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MU-RTS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86400" y="5968999"/>
            <a:ext cx="304800" cy="4572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S-CTS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800600" y="5816599"/>
            <a:ext cx="3505200" cy="0"/>
          </a:xfrm>
          <a:prstGeom prst="line">
            <a:avLst/>
          </a:prstGeom>
          <a:ln w="1270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00800" y="5968999"/>
            <a:ext cx="1295400" cy="4572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HE TRIG PPDU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848600" y="5816599"/>
            <a:ext cx="304800" cy="4572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DL ACK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0600" y="5664199"/>
            <a:ext cx="304800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atinLnBrk="0"/>
            <a:r>
              <a:rPr lang="en-US" sz="1000" dirty="0"/>
              <a:t>AP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44788" y="6312853"/>
            <a:ext cx="304800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atinLnBrk="0"/>
            <a:r>
              <a:rPr lang="en-US" sz="1000" dirty="0"/>
              <a:t>STAs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943600" y="5816599"/>
            <a:ext cx="304800" cy="457200"/>
          </a:xfrm>
          <a:prstGeom prst="rect">
            <a:avLst/>
          </a:prstGeom>
          <a:solidFill>
            <a:srgbClr val="00D9D9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TF</a:t>
            </a:r>
          </a:p>
        </p:txBody>
      </p:sp>
    </p:spTree>
    <p:extLst>
      <p:ext uri="{BB962C8B-B14F-4D97-AF65-F5344CB8AC3E}">
        <p14:creationId xmlns:p14="http://schemas.microsoft.com/office/powerpoint/2010/main" val="378382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932738" cy="1065213"/>
          </a:xfrm>
        </p:spPr>
        <p:txBody>
          <a:bodyPr/>
          <a:lstStyle/>
          <a:p>
            <a:r>
              <a:rPr lang="en-US" dirty="0"/>
              <a:t>Recap: Cascade Indication in Trigger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 frame contains Cascade Indication field</a:t>
            </a:r>
          </a:p>
          <a:p>
            <a:pPr lvl="1"/>
            <a:r>
              <a:rPr lang="en-US" dirty="0"/>
              <a:t>1-bit indication in common info field</a:t>
            </a:r>
          </a:p>
          <a:p>
            <a:pPr lvl="1"/>
            <a:r>
              <a:rPr lang="en-US" dirty="0"/>
              <a:t>Indicating the presence of a subsequent trigger frame</a:t>
            </a:r>
          </a:p>
          <a:p>
            <a:pPr lvl="1"/>
            <a:endParaRPr lang="en-US" dirty="0"/>
          </a:p>
          <a:p>
            <a:r>
              <a:rPr lang="en-US" dirty="0"/>
              <a:t>Currently used in a limited number of cases</a:t>
            </a:r>
          </a:p>
          <a:p>
            <a:pPr lvl="1"/>
            <a:r>
              <a:rPr lang="en-US" dirty="0"/>
              <a:t>TWT operation, power save with UL OFDMA-based random access</a:t>
            </a:r>
          </a:p>
          <a:p>
            <a:pPr lvl="1"/>
            <a:r>
              <a:rPr lang="en-US" dirty="0"/>
              <a:t>Reserved in other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7046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Cascade Indication in MU-RTS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MU-RTS procedure of UL MU, a standalone basic variant Trigger frame always follows subsequently after simultaneous CTS</a:t>
            </a:r>
          </a:p>
          <a:p>
            <a:pPr lvl="1"/>
            <a:r>
              <a:rPr lang="en-US" dirty="0"/>
              <a:t>No subsequent standalone Trigger frame for DL MU</a:t>
            </a:r>
          </a:p>
          <a:p>
            <a:r>
              <a:rPr lang="en-US" dirty="0"/>
              <a:t>The Cascade Indication in MU-RTS can be used to distinguish whether the following procedure is DL MU or UL MU</a:t>
            </a:r>
          </a:p>
          <a:p>
            <a:r>
              <a:rPr lang="en-US" dirty="0"/>
              <a:t>In case of UL MU, UL STA might prepare the UL MU transmission prior to the following basic-variant Trigger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788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DL/UL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If the Cascade Indication subfield indicates the following procedure is UL MU;</a:t>
            </a:r>
          </a:p>
          <a:p>
            <a:pPr lvl="1"/>
            <a:r>
              <a:rPr lang="en-US" altLang="ko-KR" dirty="0"/>
              <a:t>STAs solicited in the MU-RTS could have more additional time to prepare UL MU transmission</a:t>
            </a:r>
          </a:p>
          <a:p>
            <a:pPr lvl="1"/>
            <a:r>
              <a:rPr lang="en-US" altLang="ko-KR" dirty="0"/>
              <a:t>STAs not supposed to participate in UL MU might get into sleep mode earlier</a:t>
            </a:r>
          </a:p>
          <a:p>
            <a:pPr lvl="2"/>
            <a:r>
              <a:rPr lang="en-US" altLang="ko-KR" dirty="0"/>
              <a:t>E.g., UL MU disabled STAs, STAs with empty buffer</a:t>
            </a:r>
          </a:p>
          <a:p>
            <a:r>
              <a:rPr lang="en-US" dirty="0">
                <a:sym typeface="Wingdings" panose="05000000000000000000" pitchFamily="2" charset="2"/>
              </a:rPr>
              <a:t>Straightforward and aligned with the current usages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Having the same meaning </a:t>
            </a:r>
            <a:r>
              <a:rPr lang="en-US" dirty="0">
                <a:sym typeface="Wingdings" panose="05000000000000000000" pitchFamily="2" charset="2"/>
              </a:rPr>
              <a:t>with other Cascade Indications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>
                <a:sym typeface="Wingdings" panose="05000000000000000000" pitchFamily="2" charset="2"/>
              </a:rPr>
              <a:t>Subsequent Trigger frame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No ambiguity with other Cascade Indications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MU-RTS is always used with UL/DL MU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325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proposed to use the Cascade Indication in the MU-RTS variant Trigger frame as a DL/UL indication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8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 you agree to instruct </a:t>
            </a:r>
            <a:r>
              <a:rPr lang="en-US" dirty="0" err="1"/>
              <a:t>TGax</a:t>
            </a:r>
            <a:r>
              <a:rPr lang="en-US" dirty="0"/>
              <a:t> Editor to make the following change:</a:t>
            </a:r>
          </a:p>
          <a:p>
            <a:endParaRPr lang="en-US" dirty="0"/>
          </a:p>
          <a:p>
            <a:pPr marL="0" lvl="0" indent="0">
              <a:buNone/>
            </a:pPr>
            <a:r>
              <a:rPr lang="en-US" sz="1400" i="1" dirty="0" err="1"/>
              <a:t>TGax</a:t>
            </a:r>
            <a:r>
              <a:rPr lang="en-US" sz="1400" i="1" dirty="0"/>
              <a:t> Editor: change the paragraph below of 9.3.1.23 (Trigger frame format) as follows:</a:t>
            </a:r>
          </a:p>
          <a:p>
            <a:pPr marL="0" lvl="0" indent="0">
              <a:buNone/>
            </a:pPr>
            <a:endParaRPr lang="en-US" sz="1400" i="1" dirty="0"/>
          </a:p>
          <a:p>
            <a:pPr marL="457200" lvl="0" indent="0">
              <a:buNone/>
            </a:pPr>
            <a:r>
              <a:rPr lang="en-US" sz="1400" b="0" dirty="0"/>
              <a:t>If the Cascade Indication subfield is 1, then a subsequent Trigger frame as defined </a:t>
            </a:r>
            <a:r>
              <a:rPr lang="en-US" sz="1400" b="0" u="sng" dirty="0">
                <a:solidFill>
                  <a:srgbClr val="FF0000"/>
                </a:solidFill>
              </a:rPr>
              <a:t>in 10.3.2.8a.2 (MU-RTS procedure) and</a:t>
            </a:r>
            <a:r>
              <a:rPr lang="en-US" sz="1400" b="0" dirty="0"/>
              <a:t> in 25.7 (TWT operation) and in 25.15.2 (Power save with UL OFDMA-based random access) follows the current Trigger frame. Otherwise the Cascade Indication subfield is 0.</a:t>
            </a:r>
          </a:p>
          <a:p>
            <a:pPr marL="0" lvl="0" indent="0">
              <a:buNone/>
            </a:pPr>
            <a:endParaRPr lang="en-US" sz="1400" b="0" dirty="0"/>
          </a:p>
          <a:p>
            <a:pPr marL="0" lvl="0" indent="0">
              <a:buNone/>
            </a:pPr>
            <a:r>
              <a:rPr lang="en-US" sz="1400" i="1" dirty="0" err="1"/>
              <a:t>TGax</a:t>
            </a:r>
            <a:r>
              <a:rPr lang="en-US" sz="1400" i="1" dirty="0"/>
              <a:t> Editor: insert the paragraph below of 9.3.1.23.4 (MU-RTS variant) as follows:</a:t>
            </a:r>
          </a:p>
          <a:p>
            <a:pPr marL="0" lvl="0" indent="0">
              <a:buNone/>
            </a:pPr>
            <a:endParaRPr lang="en-US" sz="1400" i="1" dirty="0"/>
          </a:p>
          <a:p>
            <a:pPr marL="457200" lvl="0" indent="0">
              <a:buNone/>
            </a:pPr>
            <a:r>
              <a:rPr lang="en-US" sz="1400" b="0" u="sng" dirty="0">
                <a:solidFill>
                  <a:srgbClr val="FF0000"/>
                </a:solidFill>
              </a:rPr>
              <a:t>The Cascade Indication subfield is set to 1 when the following procedure is UL MU and set to 0 when the following procedure is DL MU. </a:t>
            </a: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23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6B4C68F8-D3E4-458A-9CD9-4FD251EA3E48}" vid="{587CAD15-50AF-4D58-A94C-5BCB38ECB81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1911</TotalTime>
  <Words>606</Words>
  <Application>Microsoft Office PowerPoint</Application>
  <PresentationFormat>On-screen Show (4:3)</PresentationFormat>
  <Paragraphs>89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DL/UL indication in MU-RTS</vt:lpstr>
      <vt:lpstr>Abstract</vt:lpstr>
      <vt:lpstr>MU-RTS procedure for MU transmission</vt:lpstr>
      <vt:lpstr>Recap: Cascade Indication in Trigger frame</vt:lpstr>
      <vt:lpstr>Exploiting Cascade Indication in MU-RTS</vt:lpstr>
      <vt:lpstr>Advantages of DL/UL indication</vt:lpstr>
      <vt:lpstr>Conclusion</vt:lpstr>
      <vt:lpstr>Strawpoll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35</cp:revision>
  <cp:lastPrinted>1601-01-01T00:00:00Z</cp:lastPrinted>
  <dcterms:created xsi:type="dcterms:W3CDTF">2016-10-31T02:11:24Z</dcterms:created>
  <dcterms:modified xsi:type="dcterms:W3CDTF">2016-11-07T14:25:57Z</dcterms:modified>
</cp:coreProperties>
</file>