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4" r:id="rId4"/>
    <p:sldId id="266" r:id="rId5"/>
    <p:sldId id="270" r:id="rId6"/>
    <p:sldId id="268"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5" autoAdjust="0"/>
    <p:restoredTop sz="96709" autoAdjust="0"/>
  </p:normalViewPr>
  <p:slideViewPr>
    <p:cSldViewPr>
      <p:cViewPr>
        <p:scale>
          <a:sx n="191" d="100"/>
          <a:sy n="191" d="100"/>
        </p:scale>
        <p:origin x="-692" y="-17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2016</a:t>
            </a:r>
            <a:endParaRPr lang="en-GB"/>
          </a:p>
        </p:txBody>
      </p:sp>
      <p:sp>
        <p:nvSpPr>
          <p:cNvPr id="6" name="Footer Placeholder 5"/>
          <p:cNvSpPr>
            <a:spLocks noGrp="1"/>
          </p:cNvSpPr>
          <p:nvPr>
            <p:ph type="ftr" idx="11"/>
          </p:nvPr>
        </p:nvSpPr>
        <p:spPr/>
        <p:txBody>
          <a:bodyPr/>
          <a:lstStyle>
            <a:lvl1pPr>
              <a:defRPr/>
            </a:lvl1pPr>
          </a:lstStyle>
          <a:p>
            <a:r>
              <a:rPr lang="nl-NL"/>
              <a:t>Woojin Ahn et al., WILUS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2016</a:t>
            </a:r>
            <a:endParaRPr lang="en-GB"/>
          </a:p>
        </p:txBody>
      </p:sp>
      <p:sp>
        <p:nvSpPr>
          <p:cNvPr id="4" name="Footer Placeholder 3"/>
          <p:cNvSpPr>
            <a:spLocks noGrp="1"/>
          </p:cNvSpPr>
          <p:nvPr>
            <p:ph type="ftr" idx="11"/>
          </p:nvPr>
        </p:nvSpPr>
        <p:spPr/>
        <p:txBody>
          <a:bodyPr/>
          <a:lstStyle>
            <a:lvl1pPr>
              <a:defRPr/>
            </a:lvl1pPr>
          </a:lstStyle>
          <a:p>
            <a:r>
              <a:rPr lang="nl-NL"/>
              <a:t>Woojin Ahn et al., WILUS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2016</a:t>
            </a:r>
            <a:endParaRPr lang="en-GB"/>
          </a:p>
        </p:txBody>
      </p:sp>
      <p:sp>
        <p:nvSpPr>
          <p:cNvPr id="3" name="Footer Placeholder 2"/>
          <p:cNvSpPr>
            <a:spLocks noGrp="1"/>
          </p:cNvSpPr>
          <p:nvPr>
            <p:ph type="ftr" idx="11"/>
          </p:nvPr>
        </p:nvSpPr>
        <p:spPr/>
        <p:txBody>
          <a:bodyPr/>
          <a:lstStyle>
            <a:lvl1pPr>
              <a:defRPr/>
            </a:lvl1pPr>
          </a:lstStyle>
          <a:p>
            <a:r>
              <a:rPr lang="nl-NL"/>
              <a:t>Woojin Ahn et al., WILUS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802.11-16/1425r1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Clarification on applying MU EDCA parameter set</a:t>
            </a:r>
          </a:p>
        </p:txBody>
      </p:sp>
      <p:sp>
        <p:nvSpPr>
          <p:cNvPr id="3074" name="Rectangle 2"/>
          <p:cNvSpPr>
            <a:spLocks noGrp="1" noChangeArrowheads="1"/>
          </p:cNvSpPr>
          <p:nvPr>
            <p:ph type="body" idx="1"/>
          </p:nvPr>
        </p:nvSpPr>
        <p:spPr>
          <a:xfrm>
            <a:off x="685800" y="1660525"/>
            <a:ext cx="7772400" cy="396875"/>
          </a:xfrm>
          <a:ln/>
        </p:spPr>
        <p:txBody>
          <a:bodyPr>
            <a:normAutofit lnSpcReduction="10000"/>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2016-11-09</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1519940690"/>
              </p:ext>
            </p:extLst>
          </p:nvPr>
        </p:nvGraphicFramePr>
        <p:xfrm>
          <a:off x="517525" y="2286000"/>
          <a:ext cx="8137525" cy="2840948"/>
        </p:xfrm>
        <a:graphic>
          <a:graphicData uri="http://schemas.openxmlformats.org/presentationml/2006/ole">
            <mc:AlternateContent xmlns:mc="http://schemas.openxmlformats.org/markup-compatibility/2006">
              <mc:Choice xmlns:v="urn:schemas-microsoft-com:vml" Requires="v">
                <p:oleObj spid="_x0000_s3116"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13752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Proposing to clarify the condition for applying MU EDCA parameter set</a:t>
            </a:r>
          </a:p>
          <a:p>
            <a:pPr lvl="1"/>
            <a:r>
              <a:rPr lang="en-US" dirty="0"/>
              <a:t>In case of </a:t>
            </a:r>
            <a:r>
              <a:rPr lang="en-US" dirty="0" err="1"/>
              <a:t>QoS</a:t>
            </a:r>
            <a:r>
              <a:rPr lang="en-US" dirty="0"/>
              <a:t> Data frames with Ack Policy subfield set to No Ack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2412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Recap: </a:t>
            </a:r>
            <a:r>
              <a:rPr lang="en-US" dirty="0"/>
              <a:t>MU EDCA mode</a:t>
            </a:r>
          </a:p>
        </p:txBody>
      </p:sp>
      <p:sp>
        <p:nvSpPr>
          <p:cNvPr id="3" name="Content Placeholder 2"/>
          <p:cNvSpPr>
            <a:spLocks noGrp="1"/>
          </p:cNvSpPr>
          <p:nvPr>
            <p:ph idx="1"/>
          </p:nvPr>
        </p:nvSpPr>
        <p:spPr>
          <a:xfrm>
            <a:off x="659921" y="4207517"/>
            <a:ext cx="7770813" cy="1842106"/>
          </a:xfrm>
        </p:spPr>
        <p:txBody>
          <a:bodyPr>
            <a:normAutofit/>
          </a:bodyPr>
          <a:lstStyle/>
          <a:p>
            <a:r>
              <a:rPr lang="en-US" dirty="0"/>
              <a:t>Conditions to switch to MU mode from Legacy mode</a:t>
            </a:r>
          </a:p>
          <a:p>
            <a:pPr lvl="1"/>
            <a:r>
              <a:rPr lang="en-US" dirty="0"/>
              <a:t>Basic-variant trigger frame</a:t>
            </a:r>
          </a:p>
          <a:p>
            <a:pPr lvl="1"/>
            <a:r>
              <a:rPr lang="en-US" dirty="0" err="1"/>
              <a:t>QoS</a:t>
            </a:r>
            <a:r>
              <a:rPr lang="en-US" dirty="0"/>
              <a:t> Data frames</a:t>
            </a:r>
          </a:p>
          <a:p>
            <a:pPr lvl="1"/>
            <a:r>
              <a:rPr lang="en-US" dirty="0"/>
              <a:t>Immediate response for the HE TRIG PPDU</a:t>
            </a:r>
          </a:p>
        </p:txBody>
      </p:sp>
      <p:sp>
        <p:nvSpPr>
          <p:cNvPr id="6" name="Date Placeholder 5"/>
          <p:cNvSpPr>
            <a:spLocks noGrp="1"/>
          </p:cNvSpPr>
          <p:nvPr>
            <p:ph type="dt" idx="15"/>
          </p:nvPr>
        </p:nvSpPr>
        <p:spPr/>
        <p:txBody>
          <a:bodyPr/>
          <a:lstStyle/>
          <a:p>
            <a:r>
              <a:rPr lang="en-US"/>
              <a:t>November 2016</a:t>
            </a:r>
            <a:endParaRPr lang="en-GB" dirty="0"/>
          </a:p>
        </p:txBody>
      </p:sp>
      <p:sp>
        <p:nvSpPr>
          <p:cNvPr id="13" name="Footer Placeholder 4"/>
          <p:cNvSpPr>
            <a:spLocks noGrp="1"/>
          </p:cNvSpPr>
          <p:nvPr>
            <p:ph type="ftr" idx="14"/>
          </p:nvPr>
        </p:nvSpPr>
        <p:spPr>
          <a:xfrm>
            <a:off x="5357818" y="6475413"/>
            <a:ext cx="3184520" cy="180975"/>
          </a:xfrm>
        </p:spPr>
        <p:txBody>
          <a:bodyPr/>
          <a:lstStyle/>
          <a:p>
            <a:r>
              <a:rPr lang="nl-NL" dirty="0"/>
              <a:t>Woojin Ahn et al., WILUS</a:t>
            </a:r>
            <a:endParaRPr lang="en-GB" dirty="0"/>
          </a:p>
        </p:txBody>
      </p:sp>
      <p:sp>
        <p:nvSpPr>
          <p:cNvPr id="1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pic>
        <p:nvPicPr>
          <p:cNvPr id="5" name="Picture 4"/>
          <p:cNvPicPr>
            <a:picLocks noChangeAspect="1"/>
          </p:cNvPicPr>
          <p:nvPr/>
        </p:nvPicPr>
        <p:blipFill>
          <a:blip r:embed="rId2"/>
          <a:stretch>
            <a:fillRect/>
          </a:stretch>
        </p:blipFill>
        <p:spPr>
          <a:xfrm>
            <a:off x="1226446" y="1905000"/>
            <a:ext cx="6689520" cy="2106720"/>
          </a:xfrm>
          <a:prstGeom prst="rect">
            <a:avLst/>
          </a:prstGeom>
        </p:spPr>
      </p:pic>
    </p:spTree>
    <p:extLst>
      <p:ext uri="{BB962C8B-B14F-4D97-AF65-F5344CB8AC3E}">
        <p14:creationId xmlns:p14="http://schemas.microsoft.com/office/powerpoint/2010/main" val="195659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Immediate response for transmitted trigger-based PPDU</a:t>
            </a:r>
          </a:p>
        </p:txBody>
      </p:sp>
      <p:sp>
        <p:nvSpPr>
          <p:cNvPr id="3" name="Content Placeholder 2"/>
          <p:cNvSpPr>
            <a:spLocks noGrp="1"/>
          </p:cNvSpPr>
          <p:nvPr>
            <p:ph idx="1"/>
          </p:nvPr>
        </p:nvSpPr>
        <p:spPr>
          <a:xfrm>
            <a:off x="685800" y="1830387"/>
            <a:ext cx="7770813" cy="4645025"/>
          </a:xfrm>
        </p:spPr>
        <p:txBody>
          <a:bodyPr>
            <a:normAutofit lnSpcReduction="10000"/>
          </a:bodyPr>
          <a:lstStyle/>
          <a:p>
            <a:r>
              <a:rPr lang="en-US" dirty="0"/>
              <a:t>It is necessary to consider an immediate response for the transmitted HE TRIG PPDU in order to apply the MU EDCA timer</a:t>
            </a:r>
          </a:p>
          <a:p>
            <a:pPr lvl="1"/>
            <a:r>
              <a:rPr lang="en-US" dirty="0"/>
              <a:t>If a basic variant Trigger frame was sent to solicit control frame (UL MU Ack) only, then the solicited STA does not have to switch to MU mode</a:t>
            </a:r>
          </a:p>
          <a:p>
            <a:pPr lvl="1"/>
            <a:r>
              <a:rPr lang="en-US" dirty="0"/>
              <a:t>If a STA solicited by a basic variant Trigger frame failed to transmit HE TRIG PPDU successfully (CCA busy, data or M-BA lost), it should access the medium with SU mode</a:t>
            </a:r>
          </a:p>
          <a:p>
            <a:r>
              <a:rPr lang="en-US" dirty="0"/>
              <a:t>However, some </a:t>
            </a:r>
            <a:r>
              <a:rPr lang="en-US" dirty="0" err="1"/>
              <a:t>QoS</a:t>
            </a:r>
            <a:r>
              <a:rPr lang="en-US" dirty="0"/>
              <a:t> data frames may not solicit immediate response frames</a:t>
            </a:r>
          </a:p>
          <a:p>
            <a:pPr lvl="1"/>
            <a:r>
              <a:rPr lang="en-US" dirty="0"/>
              <a:t>A STA may transmit </a:t>
            </a:r>
            <a:r>
              <a:rPr lang="en-US" dirty="0" err="1"/>
              <a:t>QoS</a:t>
            </a:r>
            <a:r>
              <a:rPr lang="en-US" dirty="0"/>
              <a:t> Data with Ack policy field set to No Ack within an A-MPDU following Data Enabled No Immediate Response context</a:t>
            </a:r>
          </a:p>
          <a:p>
            <a:pPr marL="0" indent="0">
              <a:buNone/>
            </a:pPr>
            <a:endParaRPr lang="en-US" dirty="0"/>
          </a:p>
          <a:p>
            <a:pPr lvl="3"/>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91994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fix</a:t>
            </a:r>
          </a:p>
        </p:txBody>
      </p:sp>
      <p:sp>
        <p:nvSpPr>
          <p:cNvPr id="3" name="Content Placeholder 2"/>
          <p:cNvSpPr>
            <a:spLocks noGrp="1"/>
          </p:cNvSpPr>
          <p:nvPr>
            <p:ph idx="1"/>
          </p:nvPr>
        </p:nvSpPr>
        <p:spPr/>
        <p:txBody>
          <a:bodyPr>
            <a:normAutofit/>
          </a:bodyPr>
          <a:lstStyle/>
          <a:p>
            <a:r>
              <a:rPr lang="en-US" dirty="0"/>
              <a:t>We propose to define a rule for applying MU EDCA parameter set in case a STA transmitted </a:t>
            </a:r>
            <a:r>
              <a:rPr lang="en-US" dirty="0" err="1"/>
              <a:t>QoS</a:t>
            </a:r>
            <a:r>
              <a:rPr lang="en-US" dirty="0"/>
              <a:t> Data frames with Ack Policy subfield set to No Ack</a:t>
            </a:r>
          </a:p>
          <a:p>
            <a:pPr marL="457200" lvl="1" indent="0">
              <a:buNone/>
            </a:pPr>
            <a:endParaRPr lang="en-US" dirty="0"/>
          </a:p>
          <a:p>
            <a:pPr marL="457200" lvl="1" indent="0">
              <a:buNone/>
            </a:pPr>
            <a:r>
              <a:rPr lang="en-US" dirty="0"/>
              <a:t>NOTE—A non-AP STA that transmitted </a:t>
            </a:r>
            <a:r>
              <a:rPr lang="en-US" dirty="0" err="1"/>
              <a:t>QoS</a:t>
            </a:r>
            <a:r>
              <a:rPr lang="en-US" dirty="0"/>
              <a:t> Data frames with Ack policy set to No Ack updates its EDCA access parameters to the values contained in the MU EDCA Parameter Set element at the end of the transmitted Trigger-based PPDU.</a:t>
            </a:r>
          </a:p>
          <a:p>
            <a:endParaRPr lang="en-US" dirty="0"/>
          </a:p>
          <a:p>
            <a:pPr lvl="1"/>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pic>
        <p:nvPicPr>
          <p:cNvPr id="15" name="Picture 14"/>
          <p:cNvPicPr>
            <a:picLocks noChangeAspect="1"/>
          </p:cNvPicPr>
          <p:nvPr/>
        </p:nvPicPr>
        <p:blipFill>
          <a:blip r:embed="rId2"/>
          <a:stretch>
            <a:fillRect/>
          </a:stretch>
        </p:blipFill>
        <p:spPr>
          <a:xfrm>
            <a:off x="2438400" y="5055658"/>
            <a:ext cx="4267200" cy="1192742"/>
          </a:xfrm>
          <a:prstGeom prst="rect">
            <a:avLst/>
          </a:prstGeom>
        </p:spPr>
      </p:pic>
    </p:spTree>
    <p:extLst>
      <p:ext uri="{BB962C8B-B14F-4D97-AF65-F5344CB8AC3E}">
        <p14:creationId xmlns:p14="http://schemas.microsoft.com/office/powerpoint/2010/main" val="257611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Strawpoll</a:t>
            </a:r>
            <a:endParaRPr lang="en-US" dirty="0"/>
          </a:p>
        </p:txBody>
      </p:sp>
      <p:sp>
        <p:nvSpPr>
          <p:cNvPr id="3" name="Content Placeholder 2"/>
          <p:cNvSpPr>
            <a:spLocks noGrp="1"/>
          </p:cNvSpPr>
          <p:nvPr>
            <p:ph idx="1"/>
          </p:nvPr>
        </p:nvSpPr>
        <p:spPr>
          <a:xfrm>
            <a:off x="685800" y="1751013"/>
            <a:ext cx="7770813" cy="4649787"/>
          </a:xfrm>
        </p:spPr>
        <p:txBody>
          <a:bodyPr>
            <a:normAutofit lnSpcReduction="10000"/>
          </a:bodyPr>
          <a:lstStyle/>
          <a:p>
            <a:r>
              <a:rPr lang="en-US" dirty="0"/>
              <a:t>Do you support to instruct the </a:t>
            </a:r>
            <a:r>
              <a:rPr lang="en-US" dirty="0" err="1"/>
              <a:t>TGax</a:t>
            </a:r>
            <a:r>
              <a:rPr lang="en-US" dirty="0"/>
              <a:t> Editor to make the following changes: </a:t>
            </a:r>
          </a:p>
          <a:p>
            <a:endParaRPr lang="en-US" sz="1400" i="1" dirty="0"/>
          </a:p>
          <a:p>
            <a:pPr marL="0" indent="0">
              <a:buNone/>
            </a:pPr>
            <a:r>
              <a:rPr lang="en-US" sz="1400" i="1" dirty="0" err="1"/>
              <a:t>TGax</a:t>
            </a:r>
            <a:r>
              <a:rPr lang="en-US" sz="1400" i="1" dirty="0"/>
              <a:t> Editor: add the note below of 25.2.3 as follows:</a:t>
            </a:r>
          </a:p>
          <a:p>
            <a:pPr marL="0" indent="0">
              <a:buNone/>
            </a:pPr>
            <a:endParaRPr lang="en-US" sz="1400" i="1" dirty="0"/>
          </a:p>
          <a:p>
            <a:pPr marL="0" indent="0">
              <a:buNone/>
            </a:pPr>
            <a:r>
              <a:rPr lang="en-US" sz="1400" i="1" dirty="0"/>
              <a:t>	</a:t>
            </a:r>
            <a:r>
              <a:rPr lang="en-US" sz="1200" b="0" dirty="0">
                <a:solidFill>
                  <a:schemeClr val="tx1"/>
                </a:solidFill>
              </a:rPr>
              <a:t>An UL MU capable non-AP HE STA that receives a Basic Trigger frame that contains a Per User Info field with the 	AID of the STA, and that receives an immediate response from the AP for the transmitted Trigger-based PPDU, 	shall:</a:t>
            </a:r>
          </a:p>
          <a:p>
            <a:pPr marL="0" indent="0">
              <a:buNone/>
            </a:pPr>
            <a:r>
              <a:rPr lang="en-US" sz="1200" b="0" dirty="0">
                <a:solidFill>
                  <a:schemeClr val="tx1"/>
                </a:solidFill>
              </a:rPr>
              <a:t>		— Update its </a:t>
            </a:r>
            <a:r>
              <a:rPr lang="en-US" sz="1200" b="0" dirty="0" err="1">
                <a:solidFill>
                  <a:schemeClr val="tx1"/>
                </a:solidFill>
              </a:rPr>
              <a:t>CWmin</a:t>
            </a:r>
            <a:r>
              <a:rPr lang="en-US" sz="1200" b="0" dirty="0">
                <a:solidFill>
                  <a:schemeClr val="tx1"/>
                </a:solidFill>
              </a:rPr>
              <a:t>[AC], </a:t>
            </a:r>
            <a:r>
              <a:rPr lang="en-US" sz="1200" b="0" dirty="0" err="1">
                <a:solidFill>
                  <a:schemeClr val="tx1"/>
                </a:solidFill>
              </a:rPr>
              <a:t>CWmax</a:t>
            </a:r>
            <a:r>
              <a:rPr lang="en-US" sz="1200" b="0" dirty="0">
                <a:solidFill>
                  <a:schemeClr val="tx1"/>
                </a:solidFill>
              </a:rPr>
              <a:t>[AC] and AIFSN[AC] state variables to the values contained in the most 		recently received MU EDCA Parameter Set element sent by the AP to which the STA is associated, for all 		the ACs from which </a:t>
            </a:r>
            <a:r>
              <a:rPr lang="en-US" sz="1200" b="0" dirty="0" err="1">
                <a:solidFill>
                  <a:schemeClr val="tx1"/>
                </a:solidFill>
              </a:rPr>
              <a:t>QoS</a:t>
            </a:r>
            <a:r>
              <a:rPr lang="en-US" sz="1200" b="0" dirty="0">
                <a:solidFill>
                  <a:schemeClr val="tx1"/>
                </a:solidFill>
              </a:rPr>
              <a:t> Data frames were transmitted in the HE trigger-based PPDU.</a:t>
            </a:r>
          </a:p>
          <a:p>
            <a:pPr marL="0" indent="0">
              <a:buNone/>
            </a:pPr>
            <a:r>
              <a:rPr lang="en-US" sz="1200" b="0" dirty="0">
                <a:solidFill>
                  <a:schemeClr val="tx1"/>
                </a:solidFill>
              </a:rPr>
              <a:t>		— Update its </a:t>
            </a:r>
            <a:r>
              <a:rPr lang="en-US" sz="1200" b="0" dirty="0" err="1">
                <a:solidFill>
                  <a:schemeClr val="tx1"/>
                </a:solidFill>
              </a:rPr>
              <a:t>HEMUEDCATimer</a:t>
            </a:r>
            <a:r>
              <a:rPr lang="en-US" sz="1200" b="0" dirty="0">
                <a:solidFill>
                  <a:schemeClr val="tx1"/>
                </a:solidFill>
              </a:rPr>
              <a:t> state variable to the values contained in the most recently received MU 		EDCA Parameter Set element sent by the AP to which the STA is associated. </a:t>
            </a:r>
          </a:p>
          <a:p>
            <a:pPr marL="0" indent="0">
              <a:buNone/>
            </a:pPr>
            <a:endParaRPr lang="en-US" sz="1200" b="0" dirty="0">
              <a:solidFill>
                <a:schemeClr val="tx1"/>
              </a:solidFill>
            </a:endParaRPr>
          </a:p>
          <a:p>
            <a:pPr marL="0" indent="0">
              <a:buNone/>
            </a:pPr>
            <a:r>
              <a:rPr lang="en-US" sz="1200" b="0" dirty="0">
                <a:solidFill>
                  <a:schemeClr val="tx1"/>
                </a:solidFill>
              </a:rPr>
              <a:t>	The </a:t>
            </a:r>
            <a:r>
              <a:rPr lang="en-US" sz="1200" b="0" dirty="0" err="1">
                <a:solidFill>
                  <a:schemeClr val="tx1"/>
                </a:solidFill>
              </a:rPr>
              <a:t>HEMUEDCATimer</a:t>
            </a:r>
            <a:r>
              <a:rPr lang="en-US" sz="1200" b="0" dirty="0">
                <a:solidFill>
                  <a:schemeClr val="tx1"/>
                </a:solidFill>
              </a:rPr>
              <a:t> shall uniformly count down to 0 when its value is nonzero.</a:t>
            </a:r>
          </a:p>
          <a:p>
            <a:pPr marL="0" indent="0">
              <a:buNone/>
            </a:pPr>
            <a:endParaRPr lang="en-US" sz="1200" b="0" u="sng" dirty="0">
              <a:solidFill>
                <a:srgbClr val="FF0000"/>
              </a:solidFill>
            </a:endParaRPr>
          </a:p>
          <a:p>
            <a:pPr marL="363538" indent="0">
              <a:buNone/>
            </a:pPr>
            <a:r>
              <a:rPr lang="en-US" sz="1200" b="0" u="sng" dirty="0">
                <a:solidFill>
                  <a:srgbClr val="FF0000"/>
                </a:solidFill>
              </a:rPr>
              <a:t>	NOTE—A non-AP STA that transmitted </a:t>
            </a:r>
            <a:r>
              <a:rPr lang="en-US" sz="1200" b="0" u="sng" dirty="0" err="1">
                <a:solidFill>
                  <a:srgbClr val="FF0000"/>
                </a:solidFill>
              </a:rPr>
              <a:t>QoS</a:t>
            </a:r>
            <a:r>
              <a:rPr lang="en-US" sz="1200" b="0" u="sng" dirty="0">
                <a:solidFill>
                  <a:srgbClr val="FF0000"/>
                </a:solidFill>
              </a:rPr>
              <a:t> Data frames with Ack policy set to No Ack updates its EDCA access 	parameters to the values contained in the MU EDCA Parameter Set element irrespective of receiving immediate response from the AP.</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dirty="0"/>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34419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6B4C68F8-D3E4-458A-9CD9-4FD251EA3E48}" vid="{587CAD15-50AF-4D58-A94C-5BCB38ECB81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1954</TotalTime>
  <Words>364</Words>
  <Application>Microsoft Office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Document</vt:lpstr>
      <vt:lpstr>Clarification on applying MU EDCA parameter set</vt:lpstr>
      <vt:lpstr>Abstract</vt:lpstr>
      <vt:lpstr>Recap: MU EDCA mode</vt:lpstr>
      <vt:lpstr>Immediate response for transmitted trigger-based PPDU</vt:lpstr>
      <vt:lpstr>Proposed fix</vt:lpstr>
      <vt:lpstr>Strawpoll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 EDCA misc.</dc:title>
  <dc:creator>Aaron</dc:creator>
  <cp:lastModifiedBy>Aaron</cp:lastModifiedBy>
  <cp:revision>58</cp:revision>
  <cp:lastPrinted>1601-01-01T00:00:00Z</cp:lastPrinted>
  <dcterms:created xsi:type="dcterms:W3CDTF">2016-10-24T08:21:01Z</dcterms:created>
  <dcterms:modified xsi:type="dcterms:W3CDTF">2016-11-09T20:21:45Z</dcterms:modified>
</cp:coreProperties>
</file>