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4" r:id="rId6"/>
    <p:sldId id="26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6709" autoAdjust="0"/>
  </p:normalViewPr>
  <p:slideViewPr>
    <p:cSldViewPr>
      <p:cViewPr varScale="1">
        <p:scale>
          <a:sx n="149" d="100"/>
          <a:sy n="149" d="100"/>
        </p:scale>
        <p:origin x="448" y="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802.11-16/1424r2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on the </a:t>
            </a:r>
            <a:r>
              <a:rPr lang="en-GB" dirty="0" err="1"/>
              <a:t>CWmax</a:t>
            </a:r>
            <a:r>
              <a:rPr lang="en-GB" dirty="0"/>
              <a:t> value in MU EDCA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Addressing an issue regarding CW value setting after a STA switches back to Legacy mode from MU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CWmax</a:t>
            </a:r>
            <a:r>
              <a:rPr lang="en-US" dirty="0"/>
              <a:t> values in MU and Legacy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92500"/>
          </a:bodyPr>
          <a:lstStyle/>
          <a:p>
            <a:r>
              <a:rPr lang="en-US" dirty="0"/>
              <a:t>When an HE STA switches from MU mode to Legacy mode, its CW value may exceed the legacy </a:t>
            </a:r>
            <a:r>
              <a:rPr lang="en-US" dirty="0" err="1"/>
              <a:t>CWmax</a:t>
            </a:r>
            <a:r>
              <a:rPr lang="en-US" dirty="0"/>
              <a:t> value</a:t>
            </a:r>
          </a:p>
          <a:p>
            <a:pPr lvl="1"/>
            <a:r>
              <a:rPr lang="en-US" dirty="0"/>
              <a:t>MU EDCA parameter set is proposed to lower channel access probability of HE STAs</a:t>
            </a:r>
          </a:p>
          <a:p>
            <a:pPr lvl="1"/>
            <a:r>
              <a:rPr lang="en-US" dirty="0" err="1"/>
              <a:t>CWmax</a:t>
            </a:r>
            <a:r>
              <a:rPr lang="en-US" dirty="0"/>
              <a:t> value of MU set is likely to be greater than that of Legacy set</a:t>
            </a:r>
          </a:p>
          <a:p>
            <a:r>
              <a:rPr lang="en-US" dirty="0"/>
              <a:t>If the STA experiences (internal) collision, it shall follow the procedure defined in 10.22.2.2 EDCA </a:t>
            </a:r>
            <a:r>
              <a:rPr lang="en-US" dirty="0" err="1"/>
              <a:t>backoff</a:t>
            </a:r>
            <a:r>
              <a:rPr lang="en-US" dirty="0"/>
              <a:t> procedure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 dirty="0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888" y="4545416"/>
            <a:ext cx="4648200" cy="19299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5600" y="55904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</p:spTree>
    <p:extLst>
      <p:ext uri="{BB962C8B-B14F-4D97-AF65-F5344CB8AC3E}">
        <p14:creationId xmlns:p14="http://schemas.microsoft.com/office/powerpoint/2010/main" val="139966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 value resetting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62600"/>
            <a:ext cx="7770813" cy="457200"/>
          </a:xfrm>
        </p:spPr>
        <p:txBody>
          <a:bodyPr>
            <a:noAutofit/>
          </a:bodyPr>
          <a:lstStyle/>
          <a:p>
            <a:r>
              <a:rPr lang="en-US" sz="2000" dirty="0"/>
              <a:t>In the current 11mc spec., CW value resetting rule in case the CW value is GREATER than the </a:t>
            </a:r>
            <a:r>
              <a:rPr lang="en-US" sz="2000" dirty="0" err="1"/>
              <a:t>CWmax</a:t>
            </a:r>
            <a:r>
              <a:rPr lang="en-US" sz="2000" dirty="0"/>
              <a:t> value hasn’t been defined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 dirty="0"/>
              <a:t>Woojin Ahn et al., WILUS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584" y="1727613"/>
            <a:ext cx="6526016" cy="368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73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34480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the STA experiences another collision, it follows the EDCA </a:t>
            </a:r>
            <a:r>
              <a:rPr lang="en-US" dirty="0" err="1"/>
              <a:t>backoff</a:t>
            </a:r>
            <a:r>
              <a:rPr lang="en-US" dirty="0"/>
              <a:t> procedure</a:t>
            </a:r>
          </a:p>
          <a:p>
            <a:r>
              <a:rPr lang="en-US" dirty="0"/>
              <a:t>When the current CW value exceeds the </a:t>
            </a:r>
            <a:r>
              <a:rPr lang="en-US" dirty="0" err="1"/>
              <a:t>CWmax</a:t>
            </a:r>
            <a:r>
              <a:rPr lang="en-US" dirty="0"/>
              <a:t>, there is no defined rule to refer</a:t>
            </a:r>
          </a:p>
          <a:p>
            <a:r>
              <a:rPr lang="en-US" dirty="0"/>
              <a:t>Therefore, we propose to modify the CW value resetting rule in case the current CW value already exceeds </a:t>
            </a:r>
            <a:r>
              <a:rPr lang="en-US" dirty="0" err="1"/>
              <a:t>CWmax</a:t>
            </a:r>
            <a:endParaRPr lang="en-US" dirty="0"/>
          </a:p>
          <a:p>
            <a:pPr lvl="1"/>
            <a:r>
              <a:rPr lang="en-US" b="1" u="sng" dirty="0">
                <a:solidFill>
                  <a:srgbClr val="FF0000"/>
                </a:solidFill>
              </a:rPr>
              <a:t>For an HE STA, if CW[AC] is greater than </a:t>
            </a:r>
            <a:r>
              <a:rPr lang="en-US" b="1" u="sng" dirty="0" err="1">
                <a:solidFill>
                  <a:srgbClr val="FF0000"/>
                </a:solidFill>
              </a:rPr>
              <a:t>CWmax</a:t>
            </a:r>
            <a:r>
              <a:rPr lang="en-US" b="1" u="sng" dirty="0">
                <a:solidFill>
                  <a:srgbClr val="FF0000"/>
                </a:solidFill>
              </a:rPr>
              <a:t>[AC], CW[AC] shall be set to </a:t>
            </a:r>
            <a:r>
              <a:rPr lang="en-US" b="1" u="sng" dirty="0" err="1">
                <a:solidFill>
                  <a:srgbClr val="FF0000"/>
                </a:solidFill>
              </a:rPr>
              <a:t>CWmax</a:t>
            </a:r>
            <a:r>
              <a:rPr lang="en-US" b="1" u="sng" dirty="0">
                <a:solidFill>
                  <a:srgbClr val="FF0000"/>
                </a:solidFill>
              </a:rPr>
              <a:t>[AC].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029" y="4879710"/>
            <a:ext cx="3913971" cy="1597290"/>
          </a:xfrm>
          <a:prstGeom prst="rect">
            <a:avLst/>
          </a:prstGeom>
        </p:spPr>
      </p:pic>
      <p:sp>
        <p:nvSpPr>
          <p:cNvPr id="9" name="Arrow: Right 8"/>
          <p:cNvSpPr/>
          <p:nvPr/>
        </p:nvSpPr>
        <p:spPr bwMode="auto">
          <a:xfrm>
            <a:off x="4419600" y="5486400"/>
            <a:ext cx="454819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676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879710"/>
            <a:ext cx="3913971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3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676400"/>
            <a:ext cx="7999413" cy="4649787"/>
          </a:xfrm>
        </p:spPr>
        <p:txBody>
          <a:bodyPr lIns="0" tIns="0" rIns="0" bIns="0">
            <a:normAutofit fontScale="70000" lnSpcReduction="20000"/>
          </a:bodyPr>
          <a:lstStyle/>
          <a:p>
            <a:r>
              <a:rPr lang="en-US" dirty="0"/>
              <a:t>Do you agree to instruct </a:t>
            </a:r>
            <a:r>
              <a:rPr lang="en-US" dirty="0" err="1"/>
              <a:t>TGax</a:t>
            </a:r>
            <a:r>
              <a:rPr lang="en-US" dirty="0"/>
              <a:t> Editor to make the following change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10.22.2.2 EDCA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backoff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procedure</a:t>
            </a:r>
          </a:p>
          <a:p>
            <a:pPr marL="0" indent="0">
              <a:buNone/>
            </a:pPr>
            <a:r>
              <a:rPr lang="en-US" i="1" dirty="0" err="1"/>
              <a:t>TGax</a:t>
            </a:r>
            <a:r>
              <a:rPr lang="en-US" i="1" dirty="0"/>
              <a:t> Editor: insert the following paragraph </a:t>
            </a:r>
            <a:r>
              <a:rPr lang="en-US" altLang="ko-KR" i="1" dirty="0"/>
              <a:t>from</a:t>
            </a:r>
            <a:r>
              <a:rPr lang="ko-KR" altLang="en-US" i="1" dirty="0"/>
              <a:t> </a:t>
            </a:r>
            <a:r>
              <a:rPr lang="en-US" altLang="ko-KR" i="1" dirty="0"/>
              <a:t>11mc rev8.0 and add the new </a:t>
            </a:r>
            <a:r>
              <a:rPr lang="en-US" altLang="ko-KR" i="1" dirty="0" err="1"/>
              <a:t>subbullet</a:t>
            </a:r>
            <a:r>
              <a:rPr lang="en-US" altLang="ko-KR" i="1" dirty="0"/>
              <a:t> shown in red </a:t>
            </a:r>
            <a:r>
              <a:rPr lang="en-US" i="1" dirty="0"/>
              <a:t>in 10.22.2.2 as below:</a:t>
            </a:r>
          </a:p>
          <a:p>
            <a:pPr marL="0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sz="2100" dirty="0"/>
              <a:t>If the </a:t>
            </a:r>
            <a:r>
              <a:rPr lang="en-US" sz="2100" dirty="0" err="1"/>
              <a:t>backoff</a:t>
            </a:r>
            <a:r>
              <a:rPr lang="en-US" sz="2100" dirty="0"/>
              <a:t> procedure is invoked for reason c), d), e) or f) above, or the transmission failure of a non-initial frame by the TXOP holder, the value of CW[AC] shall be updated as follows before invoking the </a:t>
            </a:r>
            <a:r>
              <a:rPr lang="en-US" sz="2100" dirty="0" err="1"/>
              <a:t>backoff</a:t>
            </a:r>
            <a:r>
              <a:rPr lang="en-US" sz="2100" dirty="0"/>
              <a:t> procedure:</a:t>
            </a:r>
          </a:p>
          <a:p>
            <a:pPr marL="687388" lvl="1" indent="-230188">
              <a:buNone/>
              <a:tabLst>
                <a:tab pos="687388" algn="l"/>
              </a:tabLst>
            </a:pPr>
            <a:r>
              <a:rPr lang="en-US" sz="2100" dirty="0"/>
              <a:t>— If the QSRC[AC] or the QLRC[AC] has reached dot11ShortRetryLimit or dot11LongRetryLimit respectively, CW[AC] shall be reset to </a:t>
            </a:r>
            <a:r>
              <a:rPr lang="en-US" sz="2100" dirty="0" err="1"/>
              <a:t>CWmin</a:t>
            </a:r>
            <a:r>
              <a:rPr lang="en-US" sz="2100" dirty="0"/>
              <a:t>[AC].</a:t>
            </a:r>
          </a:p>
          <a:p>
            <a:pPr marL="687388" lvl="1" indent="-230188">
              <a:buNone/>
              <a:tabLst>
                <a:tab pos="687388" algn="l"/>
              </a:tabLst>
            </a:pPr>
            <a:r>
              <a:rPr lang="en-US" sz="2100" dirty="0"/>
              <a:t>— If dot11RobustAVStreamingImplemented is true and either the QSDRC[AC] or the QLDRC[AC] has reached dot11ShortDEIRetryLimit or dot11LongDEIRetryLimit, respectively, CW[AC] shall be reset to </a:t>
            </a:r>
            <a:r>
              <a:rPr lang="en-US" sz="2100" dirty="0" err="1"/>
              <a:t>CWmin</a:t>
            </a:r>
            <a:r>
              <a:rPr lang="en-US" sz="2100" dirty="0"/>
              <a:t>[AC].</a:t>
            </a:r>
          </a:p>
          <a:p>
            <a:pPr marL="457200" lvl="1" indent="0">
              <a:buNone/>
            </a:pPr>
            <a:r>
              <a:rPr lang="en-US" sz="2100" dirty="0"/>
              <a:t>— Otherwise,</a:t>
            </a:r>
          </a:p>
          <a:p>
            <a:pPr marL="1144588" lvl="2" indent="-230188">
              <a:buNone/>
            </a:pPr>
            <a:r>
              <a:rPr lang="en-US" sz="2100" dirty="0"/>
              <a:t>— If CW[AC] is less than </a:t>
            </a:r>
            <a:r>
              <a:rPr lang="en-US" sz="2100" dirty="0" err="1"/>
              <a:t>CWmax</a:t>
            </a:r>
            <a:r>
              <a:rPr lang="en-US" sz="2100" dirty="0"/>
              <a:t>[AC], CW[AC] shall be set to the value (CW[AC] + 1) × 2 – 1.</a:t>
            </a:r>
          </a:p>
          <a:p>
            <a:pPr marL="1144588" lvl="2" indent="-230188">
              <a:buNone/>
            </a:pPr>
            <a:r>
              <a:rPr lang="en-US" sz="2100" dirty="0"/>
              <a:t>— If CW[AC] is equal to </a:t>
            </a:r>
            <a:r>
              <a:rPr lang="en-US" sz="2100" dirty="0" err="1"/>
              <a:t>CWmax</a:t>
            </a:r>
            <a:r>
              <a:rPr lang="en-US" sz="2100" dirty="0"/>
              <a:t>[AC], CW[AC] shall be left unchanged.</a:t>
            </a:r>
          </a:p>
          <a:p>
            <a:pPr marL="1144588" lvl="2" indent="-230188">
              <a:buNone/>
            </a:pPr>
            <a:r>
              <a:rPr lang="en-US" dirty="0"/>
              <a:t>— </a:t>
            </a:r>
            <a:r>
              <a:rPr lang="en-US" sz="2100" u="sng" dirty="0">
                <a:solidFill>
                  <a:srgbClr val="FF0000"/>
                </a:solidFill>
              </a:rPr>
              <a:t>For an HE STA, if CW[AC] is greater than </a:t>
            </a:r>
            <a:r>
              <a:rPr lang="en-US" sz="2100" u="sng" dirty="0" err="1">
                <a:solidFill>
                  <a:srgbClr val="FF0000"/>
                </a:solidFill>
              </a:rPr>
              <a:t>CWmax</a:t>
            </a:r>
            <a:r>
              <a:rPr lang="en-US" sz="2100" u="sng" dirty="0">
                <a:solidFill>
                  <a:srgbClr val="FF0000"/>
                </a:solidFill>
              </a:rPr>
              <a:t>[AC], CW[AC] shall be set to </a:t>
            </a:r>
            <a:r>
              <a:rPr lang="en-US" sz="2100" u="sng" dirty="0" err="1">
                <a:solidFill>
                  <a:srgbClr val="FF0000"/>
                </a:solidFill>
              </a:rPr>
              <a:t>CWmax</a:t>
            </a:r>
            <a:r>
              <a:rPr lang="en-US" sz="2100" u="sng" dirty="0">
                <a:solidFill>
                  <a:srgbClr val="FF0000"/>
                </a:solidFill>
              </a:rPr>
              <a:t>[AC].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738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6B4C68F8-D3E4-458A-9CD9-4FD251EA3E48}" vid="{587CAD15-50AF-4D58-A94C-5BCB38ECB81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3124</TotalTime>
  <Words>498</Words>
  <Application>Microsoft Office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Issue on the CWmax value in MU EDCA</vt:lpstr>
      <vt:lpstr>Abstract</vt:lpstr>
      <vt:lpstr>CWmax values in MU and Legacy modes</vt:lpstr>
      <vt:lpstr>CW value resetting rule</vt:lpstr>
      <vt:lpstr>Proposed fix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EDCA misc.</dc:title>
  <dc:creator>Aaron</dc:creator>
  <cp:lastModifiedBy>Aaron</cp:lastModifiedBy>
  <cp:revision>83</cp:revision>
  <cp:lastPrinted>1601-01-01T00:00:00Z</cp:lastPrinted>
  <dcterms:created xsi:type="dcterms:W3CDTF">2016-10-24T08:21:01Z</dcterms:created>
  <dcterms:modified xsi:type="dcterms:W3CDTF">2016-11-09T23:56:41Z</dcterms:modified>
</cp:coreProperties>
</file>