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2" r:id="rId5"/>
    <p:sldId id="264" r:id="rId6"/>
    <p:sldId id="26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6709" autoAdjust="0"/>
  </p:normalViewPr>
  <p:slideViewPr>
    <p:cSldViewPr>
      <p:cViewPr varScale="1">
        <p:scale>
          <a:sx n="105" d="100"/>
          <a:sy n="105" d="100"/>
        </p:scale>
        <p:origin x="84" y="1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on the </a:t>
            </a:r>
            <a:r>
              <a:rPr lang="en-GB" dirty="0" err="1"/>
              <a:t>CWmax</a:t>
            </a:r>
            <a:r>
              <a:rPr lang="en-GB" dirty="0"/>
              <a:t> value in MU EDCA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517525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Addressing an issue regarding CW value setting after a STA switches back to Legacy mode from MU mode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CWmax</a:t>
            </a:r>
            <a:r>
              <a:rPr lang="en-US" dirty="0"/>
              <a:t> values in MU and Legacy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19400"/>
          </a:xfrm>
        </p:spPr>
        <p:txBody>
          <a:bodyPr>
            <a:normAutofit fontScale="92500"/>
          </a:bodyPr>
          <a:lstStyle/>
          <a:p>
            <a:r>
              <a:rPr lang="en-US" dirty="0"/>
              <a:t>When an HE STA switches from MU mode to Legacy mode, its CW value may exceed the legacy </a:t>
            </a:r>
            <a:r>
              <a:rPr lang="en-US" dirty="0" err="1"/>
              <a:t>CWmax</a:t>
            </a:r>
            <a:r>
              <a:rPr lang="en-US" dirty="0"/>
              <a:t> value</a:t>
            </a:r>
          </a:p>
          <a:p>
            <a:pPr lvl="1"/>
            <a:r>
              <a:rPr lang="en-US" dirty="0"/>
              <a:t>MU EDCA parameter set is proposed to lower channel access probability of HE STAs</a:t>
            </a:r>
          </a:p>
          <a:p>
            <a:pPr lvl="1"/>
            <a:r>
              <a:rPr lang="en-US" dirty="0" err="1"/>
              <a:t>CWmax</a:t>
            </a:r>
            <a:r>
              <a:rPr lang="en-US" dirty="0"/>
              <a:t> value of MU set is likely to be greater than that of Legacy set</a:t>
            </a:r>
          </a:p>
          <a:p>
            <a:r>
              <a:rPr lang="en-US" dirty="0"/>
              <a:t>If the STA experiences (internal) collision, it shall follow the procedure defined in 10.22.2.2 EDCA </a:t>
            </a:r>
            <a:r>
              <a:rPr lang="en-US" dirty="0" err="1"/>
              <a:t>backoff</a:t>
            </a:r>
            <a:r>
              <a:rPr lang="en-US" dirty="0"/>
              <a:t> procedure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 dirty="0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888" y="4545416"/>
            <a:ext cx="4648200" cy="19299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95600" y="55904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</p:spTree>
    <p:extLst>
      <p:ext uri="{BB962C8B-B14F-4D97-AF65-F5344CB8AC3E}">
        <p14:creationId xmlns:p14="http://schemas.microsoft.com/office/powerpoint/2010/main" val="139966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 value resetting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562600"/>
            <a:ext cx="7770813" cy="457200"/>
          </a:xfrm>
        </p:spPr>
        <p:txBody>
          <a:bodyPr>
            <a:noAutofit/>
          </a:bodyPr>
          <a:lstStyle/>
          <a:p>
            <a:r>
              <a:rPr lang="en-US" sz="2000" dirty="0"/>
              <a:t>In the current 11mc spec., CW value resetting rule in case the CW value is GREATER than the </a:t>
            </a:r>
            <a:r>
              <a:rPr lang="en-US" sz="2000" dirty="0" err="1"/>
              <a:t>CWmax</a:t>
            </a:r>
            <a:r>
              <a:rPr lang="en-US" sz="2000" dirty="0"/>
              <a:t> value hasn’t been defined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 dirty="0"/>
              <a:t>Woojin Ahn et al., WILUS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584" y="1727613"/>
            <a:ext cx="6526016" cy="368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73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34480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the STA experiences another collision, it follows the EDCA </a:t>
            </a:r>
            <a:r>
              <a:rPr lang="en-US" dirty="0" err="1"/>
              <a:t>backoff</a:t>
            </a:r>
            <a:r>
              <a:rPr lang="en-US" dirty="0"/>
              <a:t> procedure</a:t>
            </a:r>
          </a:p>
          <a:p>
            <a:r>
              <a:rPr lang="en-US" dirty="0"/>
              <a:t>When the current CW value exceeds the </a:t>
            </a:r>
            <a:r>
              <a:rPr lang="en-US" dirty="0" err="1"/>
              <a:t>CWmax</a:t>
            </a:r>
            <a:r>
              <a:rPr lang="en-US" dirty="0"/>
              <a:t>, there is no defined rule to refer</a:t>
            </a:r>
          </a:p>
          <a:p>
            <a:r>
              <a:rPr lang="en-US" dirty="0"/>
              <a:t>Therefore, we propose to modify the CW value resetting rule in case the current CW value already exceeds </a:t>
            </a:r>
            <a:r>
              <a:rPr lang="en-US" dirty="0" err="1"/>
              <a:t>CWmax</a:t>
            </a:r>
            <a:endParaRPr lang="en-US" dirty="0"/>
          </a:p>
          <a:p>
            <a:pPr lvl="1"/>
            <a:r>
              <a:rPr lang="en-US" b="1" u="sng" dirty="0">
                <a:solidFill>
                  <a:srgbClr val="FF0000"/>
                </a:solidFill>
              </a:rPr>
              <a:t>If CW[AC] is greater than </a:t>
            </a:r>
            <a:r>
              <a:rPr lang="en-US" b="1" u="sng" dirty="0" err="1">
                <a:solidFill>
                  <a:srgbClr val="FF0000"/>
                </a:solidFill>
              </a:rPr>
              <a:t>CWmax</a:t>
            </a:r>
            <a:r>
              <a:rPr lang="en-US" b="1" u="sng" dirty="0">
                <a:solidFill>
                  <a:srgbClr val="FF0000"/>
                </a:solidFill>
              </a:rPr>
              <a:t>[AC], CW[AC] shall be set to </a:t>
            </a:r>
            <a:r>
              <a:rPr lang="en-US" b="1" u="sng" dirty="0" err="1">
                <a:solidFill>
                  <a:srgbClr val="FF0000"/>
                </a:solidFill>
              </a:rPr>
              <a:t>CWmax</a:t>
            </a:r>
            <a:r>
              <a:rPr lang="en-US" b="1" u="sng" dirty="0">
                <a:solidFill>
                  <a:srgbClr val="FF0000"/>
                </a:solidFill>
              </a:rPr>
              <a:t>[AC].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029" y="4879710"/>
            <a:ext cx="3913971" cy="1597290"/>
          </a:xfrm>
          <a:prstGeom prst="rect">
            <a:avLst/>
          </a:prstGeom>
        </p:spPr>
      </p:pic>
      <p:sp>
        <p:nvSpPr>
          <p:cNvPr id="9" name="Arrow: Right 8"/>
          <p:cNvSpPr/>
          <p:nvPr/>
        </p:nvSpPr>
        <p:spPr bwMode="auto">
          <a:xfrm>
            <a:off x="4419600" y="5486400"/>
            <a:ext cx="454819" cy="3810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67600" y="5715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collision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879710"/>
            <a:ext cx="3913971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30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r>
              <a:rPr lang="en-US" dirty="0"/>
              <a:t>Do you agree to instruct </a:t>
            </a:r>
            <a:r>
              <a:rPr lang="en-US" dirty="0" err="1"/>
              <a:t>TGax</a:t>
            </a:r>
            <a:r>
              <a:rPr lang="en-US" dirty="0"/>
              <a:t> Editor to make the following change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err="1"/>
              <a:t>TGax</a:t>
            </a:r>
            <a:r>
              <a:rPr lang="en-US" i="1" dirty="0"/>
              <a:t> Editor: Change the paragraph below of 10.22.2.2 of 11mc D8.0 as follows:</a:t>
            </a:r>
          </a:p>
          <a:p>
            <a:pPr marL="457200" lvl="1" indent="0">
              <a:buNone/>
            </a:pPr>
            <a:r>
              <a:rPr lang="en-US" dirty="0"/>
              <a:t>— Otherwise,</a:t>
            </a:r>
          </a:p>
          <a:p>
            <a:pPr marL="914400" lvl="2" indent="0">
              <a:buNone/>
            </a:pPr>
            <a:r>
              <a:rPr lang="en-US" dirty="0"/>
              <a:t>— If CW[AC] is less than </a:t>
            </a:r>
            <a:r>
              <a:rPr lang="en-US" dirty="0" err="1"/>
              <a:t>CWmax</a:t>
            </a:r>
            <a:r>
              <a:rPr lang="en-US" dirty="0"/>
              <a:t>[AC], CW[AC] shall be set to the value (CW[AC] + 1) × 2 – 1.</a:t>
            </a:r>
          </a:p>
          <a:p>
            <a:pPr marL="914400" lvl="2" indent="0">
              <a:buNone/>
            </a:pPr>
            <a:r>
              <a:rPr lang="en-US" dirty="0"/>
              <a:t>— If CW[AC] is equal to </a:t>
            </a:r>
            <a:r>
              <a:rPr lang="en-US" dirty="0" err="1"/>
              <a:t>CWmax</a:t>
            </a:r>
            <a:r>
              <a:rPr lang="en-US" dirty="0"/>
              <a:t>[AC], CW[AC] shall be left unchanged.</a:t>
            </a:r>
          </a:p>
          <a:p>
            <a:pPr marL="914400" lvl="2" indent="0">
              <a:buNone/>
            </a:pPr>
            <a:r>
              <a:rPr lang="en-US" dirty="0"/>
              <a:t>— </a:t>
            </a:r>
            <a:r>
              <a:rPr lang="en-US" u="sng" dirty="0">
                <a:solidFill>
                  <a:srgbClr val="FF0000"/>
                </a:solidFill>
              </a:rPr>
              <a:t>If CW[AC] is greater than </a:t>
            </a:r>
            <a:r>
              <a:rPr lang="en-US" u="sng" dirty="0" err="1">
                <a:solidFill>
                  <a:srgbClr val="FF0000"/>
                </a:solidFill>
              </a:rPr>
              <a:t>CWmax</a:t>
            </a:r>
            <a:r>
              <a:rPr lang="en-US" u="sng" dirty="0">
                <a:solidFill>
                  <a:srgbClr val="FF0000"/>
                </a:solidFill>
              </a:rPr>
              <a:t>[AC], CW[AC] shall be set to </a:t>
            </a:r>
            <a:r>
              <a:rPr lang="en-US" u="sng" dirty="0" err="1">
                <a:solidFill>
                  <a:srgbClr val="FF0000"/>
                </a:solidFill>
              </a:rPr>
              <a:t>CWmax</a:t>
            </a:r>
            <a:r>
              <a:rPr lang="en-US" u="sng" dirty="0">
                <a:solidFill>
                  <a:srgbClr val="FF0000"/>
                </a:solidFill>
              </a:rPr>
              <a:t>[AC].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38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6B4C68F8-D3E4-458A-9CD9-4FD251EA3E48}" vid="{587CAD15-50AF-4D58-A94C-5BCB38ECB81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2875</TotalTime>
  <Words>374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Issue on the CWmax value in MU EDCA</vt:lpstr>
      <vt:lpstr>Abstract</vt:lpstr>
      <vt:lpstr>CWmax values in MU and Legacy modes</vt:lpstr>
      <vt:lpstr>CW value resetting rule</vt:lpstr>
      <vt:lpstr>Proposed fix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EDCA misc.</dc:title>
  <dc:creator>Aaron</dc:creator>
  <cp:lastModifiedBy>Aaron</cp:lastModifiedBy>
  <cp:revision>68</cp:revision>
  <cp:lastPrinted>1601-01-01T00:00:00Z</cp:lastPrinted>
  <dcterms:created xsi:type="dcterms:W3CDTF">2016-10-24T08:21:01Z</dcterms:created>
  <dcterms:modified xsi:type="dcterms:W3CDTF">2016-11-09T19:29:44Z</dcterms:modified>
</cp:coreProperties>
</file>