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6" r:id="rId6"/>
    <p:sldId id="273" r:id="rId7"/>
    <p:sldId id="295" r:id="rId8"/>
    <p:sldId id="296" r:id="rId9"/>
    <p:sldId id="297" r:id="rId10"/>
    <p:sldId id="298" r:id="rId11"/>
    <p:sldId id="294" r:id="rId12"/>
    <p:sldId id="28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84" d="100"/>
          <a:sy n="84" d="100"/>
        </p:scale>
        <p:origin x="869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802.11-16/1400r0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Power Efficient WUR AP Discovery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358909"/>
              </p:ext>
            </p:extLst>
          </p:nvPr>
        </p:nvGraphicFramePr>
        <p:xfrm>
          <a:off x="534988" y="3579713"/>
          <a:ext cx="7996237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Document" r:id="rId4" imgW="8253180" imgH="2521789" progId="Word.Document.8">
                  <p:embed/>
                </p:oleObj>
              </mc:Choice>
              <mc:Fallback>
                <p:oleObj name="Document" r:id="rId4" imgW="8253180" imgH="252178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579713"/>
                        <a:ext cx="7996237" cy="2441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</a:t>
            </a:r>
            <a:r>
              <a:rPr lang="en-US" kern="0" dirty="0" smtClean="0"/>
              <a:t>discuss issues related to AP discovery using WUR when the AP is in the sleep mode.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Traditionally, a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r>
              <a:rPr lang="en-US" dirty="0" smtClean="0"/>
              <a:t> 802.11 STA may utilize two methods for AP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Passive scanning: by monitoring APs’ </a:t>
            </a:r>
            <a:r>
              <a:rPr lang="en-US" dirty="0" smtClean="0"/>
              <a:t>Beacons, </a:t>
            </a:r>
            <a:r>
              <a:rPr lang="en-US" dirty="0" smtClean="0"/>
              <a:t>Measurement </a:t>
            </a:r>
            <a:r>
              <a:rPr lang="en-US" dirty="0"/>
              <a:t>P</a:t>
            </a:r>
            <a:r>
              <a:rPr lang="en-US" dirty="0" smtClean="0"/>
              <a:t>ilots, FILS Discovery frames,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Active scanning: by transmitting </a:t>
            </a:r>
            <a:r>
              <a:rPr lang="en-US" dirty="0" smtClean="0"/>
              <a:t>Probe </a:t>
            </a:r>
            <a:r>
              <a:rPr lang="en-US" dirty="0" smtClean="0"/>
              <a:t>Request frames to solicit Probe Response frames from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APs equipped with WURs, </a:t>
            </a:r>
            <a:r>
              <a:rPr lang="en-US" dirty="0" smtClean="0"/>
              <a:t>APs’ primary connectivity radios </a:t>
            </a:r>
            <a:r>
              <a:rPr lang="en-US" dirty="0" smtClean="0"/>
              <a:t>may be in the sleep mode for an extended period of time with their WUR turned on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STA may not be able to readily discover the presence of the desired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similar mechanism to active scanning may be desired for WUR STAs that require low latency, and hence speedy AP discovery and association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 smtClean="0"/>
              <a:t>Active Scanning for WUR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WUR STA can send a wake up frame to wake up one or more WUR APs to discover a suitable 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Such wake up frames can be either a unicast or a broadcast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Unicast wake up frame is power efficient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nly one AP needs to evaluate the frame and turn on its primary connectivity </a:t>
            </a:r>
            <a:r>
              <a:rPr lang="en-US" dirty="0" smtClean="0"/>
              <a:t>radio if needed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However, unicast wake up frame for a specific AP is not always possible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initiating STA must know the BSSID/identifier of the desired </a:t>
            </a:r>
            <a:r>
              <a:rPr lang="en-US" dirty="0" smtClean="0"/>
              <a:t>AP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Could be time consuming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May be useful when the STA has pre-acquired knowledge of the presence of the AP, e.g.: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From a previous association (and maybe some </a:t>
            </a:r>
            <a:r>
              <a:rPr lang="en-US" dirty="0" smtClean="0"/>
              <a:t>information</a:t>
            </a:r>
            <a:r>
              <a:rPr lang="en-US" dirty="0" smtClean="0"/>
              <a:t>, such as location)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Directed by other APs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1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 smtClean="0"/>
              <a:t>Active Scanning for WUR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Broadcast wake up frame may be very inefficient in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 APs must decode the entire wake up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Without specific information, it is hard for the receiving APs to decide individually whether they should turn on their primary connectivity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STA only needs to associate with one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Wasteful for many APs to turn on their primary connectivity radios and transmit beacon/probe response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Too many Beacon/Probe Responses frames </a:t>
            </a:r>
            <a:r>
              <a:rPr lang="en-US" dirty="0" smtClean="0"/>
              <a:t>already! </a:t>
            </a:r>
            <a:r>
              <a:rPr lang="en-US" dirty="0" smtClean="0"/>
              <a:t>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Malicious devices may want to wake up APs often to drain their batteries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APs could be obvious targets for attacks on the WLAN networks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optimization may be desired.</a:t>
            </a:r>
          </a:p>
          <a:p>
            <a:pPr marL="914400" lvl="2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7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 smtClean="0"/>
              <a:t>Active Scanning for WUR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2011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 all APs need to wake up when receiving a broadcast wake up frame meant for AP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a STA desires APs with, e.g.,  a certain SSID, then an AP of a different SSID need not to wake </a:t>
            </a:r>
            <a:r>
              <a:rPr lang="en-US" dirty="0" smtClean="0"/>
              <a:t>up, i.e., turning on their primary connectivity radio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Otherwise, that AP just wastes power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Turning on its primary connectivity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Waiting for a Probe Request; or send a </a:t>
            </a:r>
            <a:r>
              <a:rPr lang="en-US" dirty="0" smtClean="0"/>
              <a:t>Beacon/Probe </a:t>
            </a:r>
            <a:r>
              <a:rPr lang="en-US" dirty="0" smtClean="0"/>
              <a:t>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 may turn off primary connectivity radio after receiving a Probe Request with no matching SSID, or after responding with a Probe Response and don’t hear from the STA after some timeout </a:t>
            </a:r>
            <a:r>
              <a:rPr lang="en-US" dirty="0" smtClean="0"/>
              <a:t>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summary, nothing is achieved but energy was wasted</a:t>
            </a:r>
            <a:endParaRPr lang="en-US" dirty="0" smtClean="0"/>
          </a:p>
          <a:p>
            <a:pPr marL="457200" lvl="1" indent="0"/>
            <a:endParaRPr lang="en-US" dirty="0" smtClean="0"/>
          </a:p>
          <a:p>
            <a:pPr marL="914400" lvl="2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96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 smtClean="0"/>
              <a:t>Active Scanning for WUR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More power efficient to have the initiating STA including information on desired BSS’s or SS’s in the broadcast wake up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APs with different BSSIDs/SSIDs can ignore the wake up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Further optimization is possible for APs of the desired SSID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Other optimization may also be desired to avoid that APs needlessly turn on their primary connectivity radios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2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A WUR AP discovery mechanism similar to </a:t>
            </a:r>
            <a:r>
              <a:rPr lang="en-GB" dirty="0"/>
              <a:t>a</a:t>
            </a:r>
            <a:r>
              <a:rPr lang="en-GB" kern="0" dirty="0" smtClean="0"/>
              <a:t>ctive </a:t>
            </a:r>
            <a:r>
              <a:rPr lang="en-GB" dirty="0"/>
              <a:t>s</a:t>
            </a:r>
            <a:r>
              <a:rPr lang="en-GB" kern="0" dirty="0" smtClean="0"/>
              <a:t>canning for regular 802.11 STAs may be desirable for fast AP discovery and association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Broadcast wake up frame used for AP discovery can be very inefficient in power consumption, but may be necessary in </a:t>
            </a:r>
            <a:r>
              <a:rPr lang="en-GB" smtClean="0"/>
              <a:t>some scenarios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Including </a:t>
            </a:r>
            <a:r>
              <a:rPr lang="en-GB" dirty="0" smtClean="0"/>
              <a:t>one or more BSSID/SSID in the broadcast wake up frames used for AP discovery can provide power saving for WUR AP discovery</a:t>
            </a:r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[1] 11-16/1045r6, A Proposed PAR for Wake Up Radio, Sept. 2016</a:t>
            </a:r>
          </a:p>
          <a:p>
            <a:pPr marL="0" indent="0"/>
            <a:r>
              <a:rPr lang="en-US" sz="2000" dirty="0" smtClean="0"/>
              <a:t>[2] 11-16/0939r1, WUR-based Power Save Operations for AP, July 2016</a:t>
            </a:r>
          </a:p>
          <a:p>
            <a:pPr marL="0" indent="0"/>
            <a:r>
              <a:rPr lang="en-US" sz="2000" dirty="0" smtClean="0"/>
              <a:t>[3] 11-11-1413r3, Real air-time occupation by beacon and Probe, January 2012</a:t>
            </a:r>
          </a:p>
          <a:p>
            <a:pPr marL="0" indent="0"/>
            <a:r>
              <a:rPr lang="en-US" sz="2000" dirty="0"/>
              <a:t>[4] 11-16/0927r0, Securing the WUR, July 2016</a:t>
            </a:r>
          </a:p>
          <a:p>
            <a:pPr marL="0" indent="0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12057</TotalTime>
  <Words>811</Words>
  <Application>Microsoft Office PowerPoint</Application>
  <PresentationFormat>On-screen Show (4:3)</PresentationFormat>
  <Paragraphs>88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Power Efficient WUR AP Discovery</vt:lpstr>
      <vt:lpstr>PowerPoint Presentation</vt:lpstr>
      <vt:lpstr>Introduction</vt:lpstr>
      <vt:lpstr>Active Scanning for WUR (1)</vt:lpstr>
      <vt:lpstr>Active Scanning for WUR (2)</vt:lpstr>
      <vt:lpstr>Active Scanning for WUR (3)</vt:lpstr>
      <vt:lpstr>Active Scanning for WUR (4)</vt:lpstr>
      <vt:lpstr>Conclusion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 Reuse</dc:title>
  <dc:creator>Xiaofei.Wang@InterDigital.com</dc:creator>
  <cp:lastModifiedBy>Wang, Xiaofei (Clement)</cp:lastModifiedBy>
  <cp:revision>155</cp:revision>
  <cp:lastPrinted>1601-01-01T00:00:00Z</cp:lastPrinted>
  <dcterms:created xsi:type="dcterms:W3CDTF">2014-04-14T10:59:07Z</dcterms:created>
  <dcterms:modified xsi:type="dcterms:W3CDTF">2016-11-07T01:12:24Z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