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56" r:id="rId5"/>
    <p:sldId id="276" r:id="rId6"/>
    <p:sldId id="273" r:id="rId7"/>
    <p:sldId id="295" r:id="rId8"/>
    <p:sldId id="296" r:id="rId9"/>
    <p:sldId id="297" r:id="rId10"/>
    <p:sldId id="298" r:id="rId11"/>
    <p:sldId id="294" r:id="rId12"/>
    <p:sldId id="284" r:id="rId1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Rui" initials="YR" lastIdx="20" clrIdx="0">
    <p:extLst>
      <p:ext uri="{19B8F6BF-5375-455C-9EA6-DF929625EA0E}">
        <p15:presenceInfo xmlns:p15="http://schemas.microsoft.com/office/powerpoint/2012/main" userId="S-1-5-21-1844237615-1580818891-725345543-5130" providerId="AD"/>
      </p:ext>
    </p:extLst>
  </p:cmAuthor>
  <p:cmAuthor id="2" name="Levy, Joseph S" initials="LJS" lastIdx="7" clrIdx="1">
    <p:extLst>
      <p:ext uri="{19B8F6BF-5375-455C-9EA6-DF929625EA0E}">
        <p15:presenceInfo xmlns:p15="http://schemas.microsoft.com/office/powerpoint/2012/main" userId="S-1-5-21-1844237615-1580818891-725345543-5204" providerId="AD"/>
      </p:ext>
    </p:extLst>
  </p:cmAuthor>
  <p:cmAuthor id="3" name="Lou, Hanqing" initials="LH" lastIdx="9" clrIdx="2">
    <p:extLst>
      <p:ext uri="{19B8F6BF-5375-455C-9EA6-DF929625EA0E}">
        <p15:presenceInfo xmlns:p15="http://schemas.microsoft.com/office/powerpoint/2012/main" userId="S-1-5-21-1844237615-1580818891-725345543-194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751" autoAdjust="0"/>
    <p:restoredTop sz="94619" autoAdjust="0"/>
  </p:normalViewPr>
  <p:slideViewPr>
    <p:cSldViewPr>
      <p:cViewPr varScale="1">
        <p:scale>
          <a:sx n="84" d="100"/>
          <a:sy n="84" d="100"/>
        </p:scale>
        <p:origin x="869" y="7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9" d="100"/>
          <a:sy n="89" d="100"/>
        </p:scale>
        <p:origin x="189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82724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3971156" y="96838"/>
            <a:ext cx="2308994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doc.: IEEE 802.11-15/xxxxr0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137289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475213" y="8985250"/>
            <a:ext cx="1804938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Draft: UL Overhead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2016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6408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55848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802.11-16/1400r0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November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Power Efficient WUR AP Discovery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2016-11-07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4358909"/>
              </p:ext>
            </p:extLst>
          </p:nvPr>
        </p:nvGraphicFramePr>
        <p:xfrm>
          <a:off x="534988" y="3579713"/>
          <a:ext cx="7996237" cy="244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5" name="Document" r:id="rId4" imgW="8253180" imgH="2521789" progId="Word.Document.8">
                  <p:embed/>
                </p:oleObj>
              </mc:Choice>
              <mc:Fallback>
                <p:oleObj name="Document" r:id="rId4" imgW="8253180" imgH="2521789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3579713"/>
                        <a:ext cx="7996237" cy="24415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4988" y="303043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November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06B781AF-4CCF-49B0-A572-DE54FBE5D942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 bwMode="auto">
          <a:xfrm>
            <a:off x="741928" y="648199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 smtClean="0"/>
              <a:t>Abstract</a:t>
            </a:r>
            <a:endParaRPr lang="en-GB" kern="0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723106" y="2276872"/>
            <a:ext cx="7772400" cy="3682752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indent="0"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0" dirty="0"/>
              <a:t>In this contribution, we </a:t>
            </a:r>
            <a:r>
              <a:rPr lang="en-US" kern="0" dirty="0" smtClean="0"/>
              <a:t>discuss issues related to AP discovery using WUR when the AP is in the sleep mode.</a:t>
            </a:r>
            <a:endParaRPr lang="en-GB" kern="0" dirty="0"/>
          </a:p>
        </p:txBody>
      </p:sp>
    </p:spTree>
    <p:extLst>
      <p:ext uri="{BB962C8B-B14F-4D97-AF65-F5344CB8AC3E}">
        <p14:creationId xmlns:p14="http://schemas.microsoft.com/office/powerpoint/2010/main" val="380014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47563"/>
            <a:ext cx="7770813" cy="1065213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87995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Traditionally, a</a:t>
            </a:r>
            <a:r>
              <a:rPr lang="en-US" dirty="0" smtClean="0">
                <a:solidFill>
                  <a:schemeClr val="tx1"/>
                </a:solidFill>
              </a:rPr>
              <a:t>n</a:t>
            </a:r>
            <a:r>
              <a:rPr lang="en-US" dirty="0" smtClean="0"/>
              <a:t> 802.11 STA may utilize two methods for AP discovery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Passive scanning: by monitoring APs’ </a:t>
            </a:r>
            <a:r>
              <a:rPr lang="en-US" dirty="0" smtClean="0"/>
              <a:t>Beacons, </a:t>
            </a:r>
            <a:r>
              <a:rPr lang="en-US" dirty="0" smtClean="0"/>
              <a:t>Measurement </a:t>
            </a:r>
            <a:r>
              <a:rPr lang="en-US" dirty="0"/>
              <a:t>P</a:t>
            </a:r>
            <a:r>
              <a:rPr lang="en-US" dirty="0" smtClean="0"/>
              <a:t>ilots, FILS Discovery frames, etc.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Active scanning: by transmitting </a:t>
            </a:r>
            <a:r>
              <a:rPr lang="en-US" dirty="0" smtClean="0"/>
              <a:t>Probe </a:t>
            </a:r>
            <a:r>
              <a:rPr lang="en-US" dirty="0" smtClean="0"/>
              <a:t>Request frames to solicit Probe Response frames from APs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For APs equipped with WURs, </a:t>
            </a:r>
            <a:r>
              <a:rPr lang="en-US" dirty="0" smtClean="0"/>
              <a:t>APs’ primary connectivity radios </a:t>
            </a:r>
            <a:r>
              <a:rPr lang="en-US" dirty="0" smtClean="0"/>
              <a:t>may be in the sleep mode for an extended period of time with their WUR turned on [1]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 STA may not be able to readily discover the presence of the desired 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 similar mechanism to active scanning may be desired for WUR STAs that require low latency, and hence speedy AP discovery and association 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7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47563"/>
            <a:ext cx="7770813" cy="1065213"/>
          </a:xfrm>
        </p:spPr>
        <p:txBody>
          <a:bodyPr/>
          <a:lstStyle/>
          <a:p>
            <a:r>
              <a:rPr lang="en-US" dirty="0" smtClean="0"/>
              <a:t>Active Scanning for WUR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24744"/>
            <a:ext cx="8424936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 WUR STA can send a wake up frame to wake up one or more WUR APs to discover a suitable AP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Such wake up frames can be either a unicast or a broadcast frame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Unicast wake up frame is power efficient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</a:t>
            </a:r>
            <a:r>
              <a:rPr lang="en-US" dirty="0" smtClean="0"/>
              <a:t>nly one AP needs to evaluate the frame and turn on its primary connectivity </a:t>
            </a:r>
            <a:r>
              <a:rPr lang="en-US" dirty="0" smtClean="0"/>
              <a:t>radio if needed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However, unicast wake up frame for a specific AP is not always possible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</a:t>
            </a:r>
            <a:r>
              <a:rPr lang="en-US" dirty="0" smtClean="0"/>
              <a:t>he initiating STA must know the BSSID/identifier of the desired </a:t>
            </a:r>
            <a:r>
              <a:rPr lang="en-US" dirty="0" smtClean="0"/>
              <a:t>AP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Could be time consuming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May be useful when the STA has pre-acquired knowledge of the presence of the AP, e.g.: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From a previous association (and maybe some </a:t>
            </a:r>
            <a:r>
              <a:rPr lang="en-US" dirty="0" smtClean="0"/>
              <a:t>information</a:t>
            </a:r>
            <a:r>
              <a:rPr lang="en-US" dirty="0" smtClean="0"/>
              <a:t>, such as location)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Directed by other APs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615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47563"/>
            <a:ext cx="7770813" cy="1065213"/>
          </a:xfrm>
        </p:spPr>
        <p:txBody>
          <a:bodyPr/>
          <a:lstStyle/>
          <a:p>
            <a:r>
              <a:rPr lang="en-US" dirty="0" smtClean="0"/>
              <a:t>Active Scanning for WUR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87995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Broadcast wake up frame may be very inefficient in power consumption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All APs must decode the entire wake up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Without specific information, it is hard for the receiving APs to decide individually whether they should turn on their primary connectivity radio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The STA only needs to associate with one AP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Wasteful for many APs to turn on their primary connectivity radios and transmit beacon/probe response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Too many Beacon/Probe Responses frames </a:t>
            </a:r>
            <a:r>
              <a:rPr lang="en-US" dirty="0" smtClean="0"/>
              <a:t>already! </a:t>
            </a:r>
            <a:r>
              <a:rPr lang="en-US" dirty="0" smtClean="0"/>
              <a:t>[3]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Malicious devices may want to wake up APs often to drain their batteries [3]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APs could be obvious targets for attacks on the WLAN networks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Some optimization may be desired.</a:t>
            </a:r>
          </a:p>
          <a:p>
            <a:pPr marL="914400" lvl="2" indent="0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678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47563"/>
            <a:ext cx="7770813" cy="1065213"/>
          </a:xfrm>
        </p:spPr>
        <p:txBody>
          <a:bodyPr/>
          <a:lstStyle/>
          <a:p>
            <a:r>
              <a:rPr lang="en-US" dirty="0" smtClean="0"/>
              <a:t>Active Scanning for WUR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32011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Not all APs need to wake up when receiving a broadcast wake up frame meant for AP discovery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If a STA desires APs with, e.g.,  a certain SSID, then an AP of a different SSID need not to wake </a:t>
            </a:r>
            <a:r>
              <a:rPr lang="en-US" dirty="0" smtClean="0"/>
              <a:t>up, i.e., turning on their primary connectivity radio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2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Otherwise, that AP just wastes power by: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Turning on its primary connectivity radio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Waiting for a Probe Request; or send a </a:t>
            </a:r>
            <a:r>
              <a:rPr lang="en-US" dirty="0" smtClean="0"/>
              <a:t>Beacon/Probe </a:t>
            </a:r>
            <a:r>
              <a:rPr lang="en-US" dirty="0" smtClean="0"/>
              <a:t>Response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AP may turn off primary connectivity radio after receiving a Probe Request with no matching SSID, or after responding with a Probe Response and don’t hear from the STA after some timeout </a:t>
            </a:r>
            <a:r>
              <a:rPr lang="en-US" dirty="0" smtClean="0"/>
              <a:t>duration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In summary, nothing is achieved but energy was wasted</a:t>
            </a:r>
            <a:endParaRPr lang="en-US" dirty="0" smtClean="0"/>
          </a:p>
          <a:p>
            <a:pPr marL="457200" lvl="1" indent="0"/>
            <a:endParaRPr lang="en-US" dirty="0" smtClean="0"/>
          </a:p>
          <a:p>
            <a:pPr marL="914400" lvl="2" indent="0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0963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47563"/>
            <a:ext cx="7770813" cy="1065213"/>
          </a:xfrm>
        </p:spPr>
        <p:txBody>
          <a:bodyPr/>
          <a:lstStyle/>
          <a:p>
            <a:r>
              <a:rPr lang="en-US" dirty="0" smtClean="0"/>
              <a:t>Active Scanning for WUR 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87995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More power efficient to have the initiating STA including information on desired BSS’s or SS’s in the broadcast wake up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APs with different BSSIDs/SSIDs can ignore the wake up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Further optimization is possible for APs of the desired SSID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Other optimization may also be desired to avoid that APs needlessly turn on their primary connectivity radios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914400" lvl="2" indent="0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88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F5D8E26B-7BCF-4D25-9C89-0168A6618F18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November 2016</a:t>
            </a:r>
            <a:endParaRPr lang="en-GB" dirty="0"/>
          </a:p>
        </p:txBody>
      </p:sp>
      <p:sp>
        <p:nvSpPr>
          <p:cNvPr id="7" name="Rectangle 2"/>
          <p:cNvSpPr txBox="1">
            <a:spLocks noGrp="1" noChangeArrowheads="1"/>
          </p:cNvSpPr>
          <p:nvPr>
            <p:ph idx="1"/>
          </p:nvPr>
        </p:nvSpPr>
        <p:spPr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0" dirty="0" smtClean="0"/>
              <a:t>A WUR AP discovery mechanism similar to </a:t>
            </a:r>
            <a:r>
              <a:rPr lang="en-GB" dirty="0"/>
              <a:t>a</a:t>
            </a:r>
            <a:r>
              <a:rPr lang="en-GB" kern="0" dirty="0" smtClean="0"/>
              <a:t>ctive </a:t>
            </a:r>
            <a:r>
              <a:rPr lang="en-GB" dirty="0"/>
              <a:t>s</a:t>
            </a:r>
            <a:r>
              <a:rPr lang="en-GB" kern="0" dirty="0" smtClean="0"/>
              <a:t>canning for regular 802.11 STAs may be desirable for fast AP discovery and association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Broadcast wake up frame used for AP discovery can be very inefficient in power consumption, but may be necessary in </a:t>
            </a:r>
            <a:r>
              <a:rPr lang="en-GB" smtClean="0"/>
              <a:t>some scenarios</a:t>
            </a:r>
            <a:endParaRPr lang="en-GB" dirty="0" smtClean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0" dirty="0" smtClean="0"/>
              <a:t>Including </a:t>
            </a:r>
            <a:r>
              <a:rPr lang="en-GB" dirty="0" smtClean="0"/>
              <a:t>one or more BSSID/SSID in the broadcast wake up frames used for AP discovery can provide power saving for WUR AP discovery</a:t>
            </a:r>
          </a:p>
        </p:txBody>
      </p:sp>
    </p:spTree>
    <p:extLst>
      <p:ext uri="{BB962C8B-B14F-4D97-AF65-F5344CB8AC3E}">
        <p14:creationId xmlns:p14="http://schemas.microsoft.com/office/powerpoint/2010/main" val="648063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November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F5D8E26B-7BCF-4D25-9C89-0168A6618F18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ln/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 smtClean="0"/>
              <a:t>References</a:t>
            </a:r>
            <a:endParaRPr lang="en-GB" kern="0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85800" y="1981200"/>
            <a:ext cx="7772400" cy="4208463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sz="2000" kern="0" dirty="0" smtClean="0"/>
              <a:t>[1] 11-16/1045r6, A Proposed PAR for Wake Up Radio, Sept. 2016</a:t>
            </a:r>
          </a:p>
          <a:p>
            <a:pPr marL="0" indent="0"/>
            <a:r>
              <a:rPr lang="en-US" sz="2000" dirty="0" smtClean="0"/>
              <a:t>[2] 11-16/0939r1, WUR-based Power Save Operations for AP, July 2016</a:t>
            </a:r>
          </a:p>
          <a:p>
            <a:pPr marL="0" indent="0"/>
            <a:r>
              <a:rPr lang="en-US" sz="2000" dirty="0" smtClean="0"/>
              <a:t>[3] 11-11-1413r3, Real air-time occupation by beacon and Probe, January 2012</a:t>
            </a:r>
          </a:p>
          <a:p>
            <a:pPr marL="0" indent="0"/>
            <a:r>
              <a:rPr lang="en-US" sz="2000" dirty="0"/>
              <a:t>[4] 11-16/0927r0, Securing the WUR, July 2016</a:t>
            </a:r>
          </a:p>
          <a:p>
            <a:pPr marL="0" indent="0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53568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4-xxxx-00-00ax_Overhead_Analysis_Draft.potx" id="{58D38F92-CE47-49A6-8D55-B6F683F34CA5}" vid="{B11CDA16-73AE-4FE4-927E-073FD3DED5C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B519F59218FD4E88B58DE214C6B6C1" ma:contentTypeVersion="0" ma:contentTypeDescription="Create a new document." ma:contentTypeScope="" ma:versionID="f0f002001fb3fd8d0b30a99e294d422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3A2646E-62E3-4149-BBD2-CBA4DEF1368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49B6FD7-A7EF-4FFA-B3AA-4E285A044B96}">
  <ds:schemaRefs>
    <ds:schemaRef ds:uri="http://purl.org/dc/elements/1.1/"/>
    <ds:schemaRef ds:uri="http://purl.org/dc/terms/"/>
    <ds:schemaRef ds:uri="http://www.w3.org/XML/1998/namespace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40C680F0-332A-4214-AC5B-BC3BBD5CFB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12057</TotalTime>
  <Words>811</Words>
  <Application>Microsoft Office PowerPoint</Application>
  <PresentationFormat>On-screen Show (4:3)</PresentationFormat>
  <Paragraphs>88</Paragraphs>
  <Slides>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 Unicode MS</vt:lpstr>
      <vt:lpstr>MS Gothic</vt:lpstr>
      <vt:lpstr>Arial</vt:lpstr>
      <vt:lpstr>Times New Roman</vt:lpstr>
      <vt:lpstr>Office Theme</vt:lpstr>
      <vt:lpstr>Document</vt:lpstr>
      <vt:lpstr>Power Efficient WUR AP Discovery</vt:lpstr>
      <vt:lpstr>PowerPoint Presentation</vt:lpstr>
      <vt:lpstr>Introduction</vt:lpstr>
      <vt:lpstr>Active Scanning for WUR (1)</vt:lpstr>
      <vt:lpstr>Active Scanning for WUR (2)</vt:lpstr>
      <vt:lpstr>Active Scanning for WUR (3)</vt:lpstr>
      <vt:lpstr>Active Scanning for WUR (4)</vt:lpstr>
      <vt:lpstr>Conclusion</vt:lpstr>
      <vt:lpstr>PowerPoint Presentation</vt:lpstr>
    </vt:vector>
  </TitlesOfParts>
  <Company>InterDigital Communication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Spatial Reuse</dc:title>
  <dc:creator>Xiaofei.Wang@InterDigital.com</dc:creator>
  <cp:lastModifiedBy>Wang, Xiaofei (Clement)</cp:lastModifiedBy>
  <cp:revision>155</cp:revision>
  <cp:lastPrinted>1601-01-01T00:00:00Z</cp:lastPrinted>
  <dcterms:created xsi:type="dcterms:W3CDTF">2014-04-14T10:59:07Z</dcterms:created>
  <dcterms:modified xsi:type="dcterms:W3CDTF">2016-11-07T01:12:24Z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0x01010068B519F59218FD4E88B58DE214C6B6C1</vt:lpwstr>
  </property>
</Properties>
</file>