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314" r:id="rId5"/>
    <p:sldId id="280" r:id="rId6"/>
    <p:sldId id="282" r:id="rId7"/>
    <p:sldId id="319" r:id="rId8"/>
    <p:sldId id="321" r:id="rId9"/>
    <p:sldId id="313" r:id="rId10"/>
    <p:sldId id="315" r:id="rId11"/>
    <p:sldId id="316" r:id="rId12"/>
    <p:sldId id="317" r:id="rId13"/>
    <p:sldId id="324" r:id="rId14"/>
    <p:sldId id="322" r:id="rId15"/>
    <p:sldId id="323" r:id="rId16"/>
    <p:sldId id="312" r:id="rId17"/>
    <p:sldId id="325" r:id="rId18"/>
    <p:sldId id="318" r:id="rId1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58" d="100"/>
          <a:sy n="58" d="100"/>
        </p:scale>
        <p:origin x="83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28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2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</a:t>
            </a:r>
            <a:r>
              <a:rPr lang="en-GB" dirty="0" err="1"/>
              <a:t>Cherniavsky</a:t>
            </a:r>
            <a:r>
              <a:rPr lang="en-GB" dirty="0"/>
              <a:t>, </a:t>
            </a:r>
            <a:r>
              <a:rPr lang="en-GB" dirty="0" err="1"/>
              <a:t>SiBEAM</a:t>
            </a:r>
            <a:r>
              <a:rPr lang="en-GB" dirty="0"/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Shouxing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802.11-16/1379r2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719618"/>
            <a:ext cx="9067800" cy="10064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Error Rate Performance of OOK in AWGN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2016-11-8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19952"/>
              </p:ext>
            </p:extLst>
          </p:nvPr>
        </p:nvGraphicFramePr>
        <p:xfrm>
          <a:off x="457200" y="2991082"/>
          <a:ext cx="8305800" cy="285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Shouxing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dirty="0"/>
                        <a:t>Michael Montemurro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mmontemurro@blackberry.com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  <a:tr h="618642">
                <a:tc>
                  <a:txBody>
                    <a:bodyPr/>
                    <a:lstStyle/>
                    <a:p>
                      <a:r>
                        <a:rPr lang="en-US" dirty="0"/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5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751450"/>
            <a:ext cx="7770813" cy="990600"/>
          </a:xfrm>
        </p:spPr>
        <p:txBody>
          <a:bodyPr/>
          <a:lstStyle/>
          <a:p>
            <a:r>
              <a:rPr lang="en-US" sz="2800" dirty="0"/>
              <a:t>Optimum Threshold for </a:t>
            </a:r>
            <a:br>
              <a:rPr lang="en-US" sz="2800" dirty="0"/>
            </a:br>
            <a:r>
              <a:rPr lang="en-US" sz="2800" dirty="0"/>
              <a:t>Non-Coherent OOK Detection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coherent OOK, optimum threshold is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non-coherent OOK, the optimum threshold is SNR dependent.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 is not the optimum threshold in general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From simulation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 </a:t>
                </a:r>
                <a:r>
                  <a:rPr lang="en-US" sz="2800" dirty="0">
                    <a:solidFill>
                      <a:schemeClr val="tx1"/>
                    </a:solidFill>
                  </a:rPr>
                  <a:t>for envelope detector, the BER performance is improved by 0.5 dB (for BER=1e-3) compared to the detection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</a:t>
                </a:r>
                <a:r>
                  <a:rPr lang="en-US" sz="2800" dirty="0">
                    <a:solidFill>
                      <a:schemeClr val="tx1"/>
                    </a:solidFill>
                  </a:rPr>
                  <a:t>=0.5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blipFill>
                <a:blip r:embed="rId2"/>
                <a:stretch>
                  <a:fillRect l="-1257" r="-2304" b="-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November 2016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33400" y="5486400"/>
            <a:ext cx="800893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Envelope Detection for OOK with Threshold </a:t>
            </a:r>
            <a:r>
              <a:rPr lang="en-US" sz="2400" i="1" dirty="0"/>
              <a:t>t </a:t>
            </a:r>
            <a:r>
              <a:rPr lang="en-US" sz="2400" dirty="0"/>
              <a:t>= 0.55</a:t>
            </a:r>
            <a:r>
              <a:rPr lang="en-US" sz="2400" i="1" dirty="0"/>
              <a:t>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2519" y="5486400"/>
            <a:ext cx="7848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, the difference between coherent &amp; non-coherent OOK is ~0.7 dB (at BER=1e-3).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65665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73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An Example of Envelope Detector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844" y="1600200"/>
            <a:ext cx="82829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Though the BER performance of non-coherent OOK is slightly worse than the coherent OOK, an advantage of non-coherent detection is its simplicity.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E.g. the envelope detector widely used in the traditional AM radio receivers, consisting of a diode, a capacitor and a resister, is a typical example of envelope detector for non-coherent detection.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60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OFDM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00062" y="1749177"/>
            <a:ext cx="8218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 principle, the theoretical results are applicable to both single-carrier (SC) system and OFDM system.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all subcarriers of OFDM are modulated with the same modulation scheme as SC, both have the same BER performance in AWGN.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subcarriers have different SNRs, be careful with the difference between the SNR of the interested subcarrier and the average SNR of the whole OFDM symbol. 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E.g. 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64 tones in total; 63 tones are idle; 1 tone is in use.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SNR of the used tone = average SNR + 18 dB.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Use the SNR of interested subcarrier in above BER expressions.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226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Result: OFDM-OOK in AWGN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18" y="1981200"/>
            <a:ext cx="4717692" cy="35382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53210" y="2362200"/>
            <a:ext cx="388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64 subcarriers in total:</a:t>
            </a:r>
          </a:p>
          <a:p>
            <a:r>
              <a:rPr lang="en-US" dirty="0">
                <a:solidFill>
                  <a:schemeClr val="tx1"/>
                </a:solidFill>
              </a:rPr>
              <a:t>	 63 subcarriers are idle</a:t>
            </a:r>
          </a:p>
          <a:p>
            <a:r>
              <a:rPr lang="en-US" dirty="0">
                <a:solidFill>
                  <a:schemeClr val="tx1"/>
                </a:solidFill>
              </a:rPr>
              <a:t>        1 subcarrier for OOK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Well </a:t>
            </a:r>
            <a:r>
              <a:rPr lang="en-US" dirty="0" err="1">
                <a:solidFill>
                  <a:schemeClr val="tx1"/>
                </a:solidFill>
              </a:rPr>
              <a:t>onsistent</a:t>
            </a:r>
            <a:r>
              <a:rPr lang="en-US" dirty="0">
                <a:solidFill>
                  <a:schemeClr val="tx1"/>
                </a:solidFill>
              </a:rPr>
              <a:t> with theoretical results.</a:t>
            </a:r>
          </a:p>
        </p:txBody>
      </p:sp>
    </p:spTree>
    <p:extLst>
      <p:ext uri="{BB962C8B-B14F-4D97-AF65-F5344CB8AC3E}">
        <p14:creationId xmlns:p14="http://schemas.microsoft.com/office/powerpoint/2010/main" val="88713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Detection With or Without DFT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7351" y="1860660"/>
            <a:ext cx="80692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receiver or this example, detection can be performed equivalently with or without DFT: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Fourier transform is equivalent to a filter band. Applying DFT is equivalent to apply a filter on the desired subcarrier in time-domain.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chemeClr val="tx1"/>
                </a:solidFill>
              </a:rPr>
              <a:t>Parseval</a:t>
            </a:r>
            <a:r>
              <a:rPr lang="en-US" dirty="0">
                <a:solidFill>
                  <a:schemeClr val="tx1"/>
                </a:solidFill>
              </a:rPr>
              <a:t> theorem: Fourier transform does not change signal’s energy.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Thus, with or without DFT does not change the error rate performance.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Above theoretical results are applicable to both cases.</a:t>
            </a:r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6575" y="1701185"/>
            <a:ext cx="806926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Theoretical results of OOK error rate performance in AWGN are available, applicable to both SC and OFDM-OOK.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detection threshold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is optimum for coherent detector, but not optimum for non-coherent detector.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With threshold </a:t>
            </a:r>
            <a:r>
              <a:rPr lang="en-US" i="1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</a:rPr>
              <a:t>= 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for the envelope detector, the error rate performance of non-coherent OOK is improved by ~0.5 dB at BER = 1e-3 compared to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error-rate performance difference between coherent OOK and non-coherent OOK (with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for envelop detector) in AWGN is around 0.7 dB (for BER=1e-3 and PER=0.1).</a:t>
            </a:r>
          </a:p>
          <a:p>
            <a:endParaRPr lang="en-US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67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3076" y="838200"/>
            <a:ext cx="8289924" cy="541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u="sng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[1]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Eunsung Park at.al, “</a:t>
            </a:r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Performance Investigation on Wake-Up </a:t>
            </a:r>
          </a:p>
          <a:p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      Receiver</a:t>
            </a:r>
            <a:r>
              <a:rPr lang="en-US" sz="2200" dirty="0">
                <a:solidFill>
                  <a:schemeClr val="tx1"/>
                </a:solidFill>
              </a:rPr>
              <a:t>”, IEEE 802.11-16/0865r1, July 26,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[3] </a:t>
            </a:r>
            <a:r>
              <a:rPr lang="en-US" dirty="0">
                <a:solidFill>
                  <a:schemeClr val="tx1"/>
                </a:solidFill>
              </a:rPr>
              <a:t>Eunsung Park at.al,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Further Investigation on WUR </a:t>
            </a:r>
          </a:p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     Performance”, </a:t>
            </a:r>
            <a:r>
              <a:rPr lang="en-US" sz="2200" dirty="0">
                <a:solidFill>
                  <a:schemeClr val="tx1"/>
                </a:solidFill>
              </a:rPr>
              <a:t>IEEE 802.11-16/1144r0, Sept. 12,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[4] Peyton Z. Peebles, Jr., </a:t>
            </a:r>
            <a:r>
              <a:rPr lang="en-US" sz="2200" i="1" dirty="0">
                <a:solidFill>
                  <a:schemeClr val="tx1"/>
                </a:solidFill>
              </a:rPr>
              <a:t>Digital Communication Systems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Prentice-Hall, 1987.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[5] Mischa Schwartz, </a:t>
            </a:r>
            <a:r>
              <a:rPr lang="en-US" sz="2200" i="1" dirty="0">
                <a:solidFill>
                  <a:schemeClr val="tx1"/>
                </a:solidFill>
              </a:rPr>
              <a:t>Information Transmission, Modulation, and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Noise</a:t>
            </a:r>
            <a:r>
              <a:rPr lang="en-US" sz="2200" dirty="0">
                <a:solidFill>
                  <a:schemeClr val="tx1"/>
                </a:solidFill>
              </a:rPr>
              <a:t>, McGraw-Hill Publishing Company, 4-th Edition, 1990.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82000" cy="3810000"/>
          </a:xfrm>
        </p:spPr>
        <p:txBody>
          <a:bodyPr/>
          <a:lstStyle/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Theoretic results of error rate performance of OOK in AWGN are reviewed, for both coherent and non-coherent detection.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Optimum threshold issue of non-coherent detection of OOK in AWGN is addressed.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610600" cy="42672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On-off keying (OOK) has been considered as the default modulation scheme for WUR [1].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Error rate performance of OOK was evaluated by simulation and reported recently [2]-[3].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Mature theoretical results are available [4]-[5] on OOK error rate performance in AWGN.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It should be helpful to review these theoretical results as a reference for performance evaluation.</a:t>
            </a:r>
          </a:p>
          <a:p>
            <a:pPr marL="0" indent="0" algn="just"/>
            <a:endParaRPr lang="en-US" sz="800" b="0" dirty="0"/>
          </a:p>
          <a:p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649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</p:spPr>
            <p:txBody>
              <a:bodyPr/>
              <a:lstStyle/>
              <a:p>
                <a:pPr marL="0" indent="0" algn="just"/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	</a:t>
                </a:r>
                <a:r>
                  <a:rPr lang="en-US" b="0" dirty="0"/>
                  <a:t>(1)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bits, independently takes 1 or 0 with equal probability.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non-zero pulse in a symbol duration.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marL="457200" lvl="1" indent="0"/>
                <a:r>
                  <a:rPr lang="en-US" sz="2400" dirty="0"/>
                  <a:t>E</a:t>
                </a:r>
                <a:r>
                  <a:rPr lang="en-US" sz="2400" b="0" dirty="0"/>
                  <a:t>. g. a typical non-return-to-zero (NRZ) pulse,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&lt;1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200" dirty="0"/>
                  <a:t>				</a:t>
                </a:r>
                <a:r>
                  <a:rPr lang="en-US" dirty="0"/>
                  <a:t> </a:t>
                </a:r>
                <a:r>
                  <a:rPr lang="en-US" b="0" dirty="0"/>
                  <a:t>(2)</a:t>
                </a:r>
              </a:p>
              <a:p>
                <a:r>
                  <a:rPr lang="en-US" b="0" dirty="0"/>
                  <a:t>     where </a:t>
                </a:r>
                <a:r>
                  <a:rPr lang="en-US" b="0" i="1" dirty="0"/>
                  <a:t>A</a:t>
                </a:r>
                <a:r>
                  <a:rPr lang="en-US" b="0" dirty="0"/>
                  <a:t> &gt; 0 is a real number.</a:t>
                </a: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  <a:blipFill>
                <a:blip r:embed="rId3"/>
                <a:stretch>
                  <a:fillRect l="-897" r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763587"/>
          </a:xfrm>
        </p:spPr>
        <p:txBody>
          <a:bodyPr/>
          <a:lstStyle/>
          <a:p>
            <a:r>
              <a:rPr lang="en-US" dirty="0"/>
              <a:t>NRZ OOK Waveform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66660" y="3642660"/>
            <a:ext cx="7928769" cy="26819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b="0" kern="0" dirty="0"/>
              <a:t>Non-coherent Detection with envelope detector or energy detector: based on the magnitude or the energy of received signal. </a:t>
            </a:r>
            <a:endParaRPr lang="en-US" altLang="en-US" sz="22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800" b="0" kern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/>
              <a:t>Coherent detection: base on the received signal value with  phase synchronization.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solidFill>
                  <a:schemeClr val="tx1"/>
                </a:solidFill>
              </a:rPr>
              <a:t>The PDFs of the decision variable are different with coherent detection and non-coherent detection. 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kern="0" dirty="0"/>
          </a:p>
          <a:p>
            <a:pPr marL="404813" indent="-4048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kern="0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22024"/>
            <a:ext cx="5326412" cy="232063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51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Coherent Detection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 Gaussian distribution, for either “ON” or “OFF” is transmitted.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erfc</m:t>
                    </m:r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type m:val="lin"/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num>
                              <m:den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d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	(3)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is signal-to-noise ratio (SNR).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blipFill>
                <a:blip r:embed="rId2"/>
                <a:stretch>
                  <a:fillRect l="-944" t="-2295" b="-5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5" y="1343141"/>
            <a:ext cx="4114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Non-Coherent Detection (Envelope Detector)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Rayleigh distribution when “OFF” is transmitted, or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Rice distribution when “ON” is transmitted.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𝜋𝜀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		(4)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blipFill>
                <a:blip r:embed="rId2"/>
                <a:stretch>
                  <a:fillRect l="-865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9540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9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609600" y="5442860"/>
            <a:ext cx="8001000" cy="88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BER of OOK in AWGN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442860"/>
            <a:ext cx="808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For  BER=1e-3, the performance difference between coherent  &amp; non-coherent OOK is  ~ 1.2 dB.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531" y="134405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1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36402" y="5166853"/>
            <a:ext cx="8248975" cy="1264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2790" y="629292"/>
            <a:ext cx="7696200" cy="701819"/>
          </a:xfrm>
        </p:spPr>
        <p:txBody>
          <a:bodyPr/>
          <a:lstStyle/>
          <a:p>
            <a:r>
              <a:rPr lang="en-US" sz="2800" dirty="0"/>
              <a:t>Packet-Error Rate (m=100)</a:t>
            </a:r>
            <a:endParaRPr lang="en-US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6912" y="5166853"/>
                <a:ext cx="8085463" cy="129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PER: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𝑏𝑒𝑟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(5)</a:t>
                </a:r>
              </a:p>
              <a:p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For  PER=1e-1, the performance difference between coherent  &amp; non-coherent OOK is  ~ 1.2 dB.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12" y="5166853"/>
                <a:ext cx="8085463" cy="1294009"/>
              </a:xfrm>
              <a:prstGeom prst="rect">
                <a:avLst/>
              </a:prstGeom>
              <a:blipFill>
                <a:blip r:embed="rId2"/>
                <a:stretch>
                  <a:fillRect l="-829" t="-3302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331111"/>
            <a:ext cx="5040624" cy="37804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3175" y="2424974"/>
            <a:ext cx="19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m: Packet size</a:t>
            </a:r>
          </a:p>
        </p:txBody>
      </p:sp>
    </p:spTree>
    <p:extLst>
      <p:ext uri="{BB962C8B-B14F-4D97-AF65-F5344CB8AC3E}">
        <p14:creationId xmlns:p14="http://schemas.microsoft.com/office/powerpoint/2010/main" val="347589228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2710</TotalTime>
  <Words>1135</Words>
  <Application>Microsoft Office PowerPoint</Application>
  <PresentationFormat>On-screen Show (4:3)</PresentationFormat>
  <Paragraphs>216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굴림</vt:lpstr>
      <vt:lpstr>MS Gothic</vt:lpstr>
      <vt:lpstr>Arial</vt:lpstr>
      <vt:lpstr>Calibri</vt:lpstr>
      <vt:lpstr>Cambria Math</vt:lpstr>
      <vt:lpstr>Courier New</vt:lpstr>
      <vt:lpstr>Times New Roman</vt:lpstr>
      <vt:lpstr>IEEE802.11</vt:lpstr>
      <vt:lpstr>Custom Design</vt:lpstr>
      <vt:lpstr>On Error Rate Performance of OOK in AWGN</vt:lpstr>
      <vt:lpstr>Abstract</vt:lpstr>
      <vt:lpstr>Introduction</vt:lpstr>
      <vt:lpstr>Introduction</vt:lpstr>
      <vt:lpstr>NRZ OOK Waveform</vt:lpstr>
      <vt:lpstr>Coherent Detection</vt:lpstr>
      <vt:lpstr>Non-Coherent Detection (Envelope Detector)</vt:lpstr>
      <vt:lpstr>BER of OOK in AWGN</vt:lpstr>
      <vt:lpstr>Packet-Error Rate (m=100)</vt:lpstr>
      <vt:lpstr>Optimum Threshold for  Non-Coherent OOK Detection</vt:lpstr>
      <vt:lpstr>Envelope Detection for OOK with Threshold t = 0.55A</vt:lpstr>
      <vt:lpstr>An Example of Envelope Detector</vt:lpstr>
      <vt:lpstr>OOK with OFDM</vt:lpstr>
      <vt:lpstr>Simulation Result: OFDM-OOK in AWGN</vt:lpstr>
      <vt:lpstr>Detection With or Without DFT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486</cp:revision>
  <cp:lastPrinted>2016-11-04T14:51:49Z</cp:lastPrinted>
  <dcterms:created xsi:type="dcterms:W3CDTF">2015-07-11T00:31:05Z</dcterms:created>
  <dcterms:modified xsi:type="dcterms:W3CDTF">2016-11-09T14:50:39Z</dcterms:modified>
</cp:coreProperties>
</file>