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5" r:id="rId2"/>
    <p:sldId id="359" r:id="rId3"/>
    <p:sldId id="387" r:id="rId4"/>
    <p:sldId id="385" r:id="rId5"/>
    <p:sldId id="386" r:id="rId6"/>
    <p:sldId id="388" r:id="rId7"/>
    <p:sldId id="366" r:id="rId8"/>
    <p:sldId id="381" r:id="rId9"/>
    <p:sldId id="384" r:id="rId10"/>
    <p:sldId id="374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66" d="100"/>
          <a:sy n="66" d="100"/>
        </p:scale>
        <p:origin x="1608" y="2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184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Peter Ecclesine (Self)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802.11-16/1373r3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13" Type="http://schemas.openxmlformats.org/officeDocument/2006/relationships/hyperlink" Target="mailto:carlos.cordeiro@intel.com" TargetMode="External"/><Relationship Id="rId18" Type="http://schemas.openxmlformats.org/officeDocument/2006/relationships/hyperlink" Target="mailto:ddrgal@gmail.com" TargetMode="External"/><Relationship Id="rId3" Type="http://schemas.openxmlformats.org/officeDocument/2006/relationships/hyperlink" Target="mailto:edward.ks.au@huawei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robert.stacey@intel.com" TargetMode="External"/><Relationship Id="rId17" Type="http://schemas.openxmlformats.org/officeDocument/2006/relationships/hyperlink" Target="mailto:petere@ieee.org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henry@LOGOU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asterja@qti.qualcomm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yongho.seok@gmail.com" TargetMode="External"/><Relationship Id="rId15" Type="http://schemas.openxmlformats.org/officeDocument/2006/relationships/hyperlink" Target="mailto:alex.ashley@hotmail.co.uk" TargetMode="External"/><Relationship Id="rId10" Type="http://schemas.openxmlformats.org/officeDocument/2006/relationships/hyperlink" Target="mailto:shiwenhe@seu.edu.cn" TargetMode="External"/><Relationship Id="rId4" Type="http://schemas.openxmlformats.org/officeDocument/2006/relationships/hyperlink" Target="mailto:emily.h.qi@intel.com" TargetMode="External"/><Relationship Id="rId9" Type="http://schemas.openxmlformats.org/officeDocument/2006/relationships/hyperlink" Target="mailto:jiamin.chen@mail01.huawei.com" TargetMode="External"/><Relationship Id="rId14" Type="http://schemas.openxmlformats.org/officeDocument/2006/relationships/hyperlink" Target="mailto:chaochun.wang@mediatek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33-02-0000-tgaj-mdr-repor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/>
              <a:t>802.11 WG Editor’s Meeting (Nov ‘16)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2016-11-07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753045"/>
              </p:ext>
            </p:extLst>
          </p:nvPr>
        </p:nvGraphicFramePr>
        <p:xfrm>
          <a:off x="533400" y="2508250"/>
          <a:ext cx="77343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6" name="Document" r:id="rId4" imgW="8612253" imgH="2816806" progId="Word.Document.8">
                  <p:embed/>
                </p:oleObj>
              </mc:Choice>
              <mc:Fallback>
                <p:oleObj name="Document" r:id="rId4" imgW="8612253" imgH="281680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08250"/>
                        <a:ext cx="7734300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MIB style, Visio and Frame practices</a:t>
            </a:r>
            <a:br>
              <a:rPr lang="en-US"/>
            </a:br>
            <a:endParaRPr lang="en-US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wmf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wmf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6A5EF2C-B352-4DCD-8AF4-06278E9671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/>
              <a:t>TGmc</a:t>
            </a:r>
            <a:r>
              <a:rPr lang="en-US" sz="1600" dirty="0"/>
              <a:t> – Adrian Stephens </a:t>
            </a:r>
            <a:r>
              <a:rPr lang="en-US" sz="1600" b="0" dirty="0"/>
              <a:t>– adrian.p.stephens@ieee.org </a:t>
            </a:r>
            <a:r>
              <a:rPr lang="en-US" sz="1600" dirty="0"/>
              <a:t>, Edward Au – </a:t>
            </a:r>
            <a:r>
              <a:rPr lang="en-US" sz="1600" b="0" u="sng" dirty="0">
                <a:hlinkClick r:id="rId3"/>
              </a:rPr>
              <a:t>edward.ks.au@huawei.com</a:t>
            </a:r>
            <a:r>
              <a:rPr lang="en-US" sz="1600" dirty="0"/>
              <a:t>, Emily Qi – </a:t>
            </a:r>
            <a:r>
              <a:rPr lang="en-US" sz="1600" b="0" dirty="0">
                <a:hlinkClick r:id="rId4"/>
              </a:rPr>
              <a:t>emily.h.qi@intel.com</a:t>
            </a:r>
            <a:r>
              <a:rPr lang="en-US" sz="1600" b="0" dirty="0"/>
              <a:t> </a:t>
            </a:r>
            <a:endParaRPr lang="en-US" sz="1600" dirty="0"/>
          </a:p>
          <a:p>
            <a:r>
              <a:rPr lang="en-US" sz="1600" dirty="0" err="1"/>
              <a:t>TGah</a:t>
            </a:r>
            <a:r>
              <a:rPr lang="en-US" sz="1600" dirty="0"/>
              <a:t> – Yongho Seok </a:t>
            </a:r>
            <a:r>
              <a:rPr lang="en-US" sz="1600" b="0" dirty="0">
                <a:hlinkClick r:id="rId5"/>
              </a:rPr>
              <a:t>yongho.seok@gmail.com</a:t>
            </a:r>
            <a:r>
              <a:rPr lang="en-US" sz="1600" b="0" dirty="0"/>
              <a:t>,  </a:t>
            </a:r>
            <a:r>
              <a:rPr lang="en-US" sz="1600" dirty="0"/>
              <a:t>Alfred </a:t>
            </a:r>
            <a:r>
              <a:rPr lang="en-US" sz="1600" dirty="0" err="1"/>
              <a:t>Asterjadhi</a:t>
            </a:r>
            <a:r>
              <a:rPr lang="en-US" sz="1600" dirty="0"/>
              <a:t> – </a:t>
            </a:r>
            <a:r>
              <a:rPr lang="en-US" sz="1600" b="0" dirty="0">
                <a:hlinkClick r:id="rId6"/>
              </a:rPr>
              <a:t>aasterja@qti.qualcomm.com</a:t>
            </a:r>
            <a:r>
              <a:rPr lang="en-US" sz="1600" b="0" dirty="0"/>
              <a:t>   </a:t>
            </a:r>
          </a:p>
          <a:p>
            <a:r>
              <a:rPr lang="en-US" sz="1600" dirty="0" err="1"/>
              <a:t>TGai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7"/>
              </a:rPr>
              <a:t>LRA@tiac.net</a:t>
            </a:r>
            <a:r>
              <a:rPr lang="en-US" sz="1600" b="0" dirty="0"/>
              <a:t>, </a:t>
            </a:r>
            <a:r>
              <a:rPr lang="en-US" sz="1600" dirty="0"/>
              <a:t>Ping FANG </a:t>
            </a:r>
            <a:r>
              <a:rPr lang="en-US" sz="1600" b="0" dirty="0">
                <a:hlinkClick r:id="rId8"/>
              </a:rPr>
              <a:t>Ping.FANG@huawei.com</a:t>
            </a:r>
            <a:endParaRPr lang="en-US" sz="1600" b="0" dirty="0"/>
          </a:p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9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10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11"/>
              </a:rPr>
              <a:t>d3e3e3@gmail.com</a:t>
            </a:r>
            <a:r>
              <a:rPr lang="en-US" sz="1600" b="0" dirty="0"/>
              <a:t>, </a:t>
            </a:r>
            <a:r>
              <a:rPr lang="en-US" sz="1600" dirty="0"/>
              <a:t>Norm Finn – </a:t>
            </a:r>
            <a:r>
              <a:rPr lang="en-US" sz="1600" b="0" dirty="0"/>
              <a:t>?</a:t>
            </a:r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7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14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15"/>
              </a:rPr>
              <a:t>alex.ashley@hotmail.co.uk</a:t>
            </a:r>
            <a:endParaRPr lang="en-US" sz="1400" dirty="0"/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12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3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16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17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8"/>
              </a:rPr>
              <a:t>ddrgal@gmail.com</a:t>
            </a:r>
            <a:r>
              <a:rPr lang="en-US" sz="140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18242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802.11-2016 and amendment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802.11-2016 will be published by yearend 2016.</a:t>
            </a:r>
          </a:p>
          <a:p>
            <a:r>
              <a:rPr lang="en-US" dirty="0"/>
              <a:t>Our IEEE amendments publication editor is not available in January and February</a:t>
            </a:r>
          </a:p>
          <a:p>
            <a:r>
              <a:rPr lang="en-US" dirty="0"/>
              <a:t>802.11ai may be published in 2016, but it looks like 11ah is too large to publish this year</a:t>
            </a:r>
          </a:p>
          <a:p>
            <a:r>
              <a:rPr lang="en-US" dirty="0"/>
              <a:t>For continuity and coherence, it looks like delaying publication of 11ah to March/April is possible</a:t>
            </a:r>
          </a:p>
          <a:p>
            <a:r>
              <a:rPr lang="en-US" dirty="0"/>
              <a:t>We will revisit 11ah publication in January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0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MDR findings for 802.11aj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TGaj</a:t>
            </a:r>
            <a:r>
              <a:rPr lang="en-US" dirty="0"/>
              <a:t> MDR report</a:t>
            </a:r>
          </a:p>
          <a:p>
            <a:pPr lvl="1"/>
            <a:r>
              <a:rPr lang="en-US" dirty="0">
                <a:hlinkClick r:id="rId2"/>
              </a:rPr>
              <a:t>https://mentor.ieee.org/802.11/dcn/16/11-16-1333-02-0000-tgaj-mdr-report.docx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(Self)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1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amendment style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D0.1 clause 25 is HE MAC behavior modifying clauses 10 and 11; clause 26 is HE PHY behavior. </a:t>
            </a:r>
          </a:p>
          <a:p>
            <a:r>
              <a:rPr lang="en-US" dirty="0"/>
              <a:t>Comments on the new style are “mixed”. See 16/1472r0 slide 3 hierarchy diagram (next slide in  16/1373). </a:t>
            </a:r>
          </a:p>
          <a:p>
            <a:r>
              <a:rPr lang="en-US" dirty="0"/>
              <a:t>Some discussion on how amendment becomes core in next revision. </a:t>
            </a:r>
          </a:p>
          <a:p>
            <a:r>
              <a:rPr lang="en-US" dirty="0"/>
              <a:t>Will have January time to continue discussion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proliferation of STA types and their requirement inheritance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VHT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DMG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EDMG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45MG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CDMG</a:t>
            </a:r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S1G relay</a:t>
            </a:r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TVHT</a:t>
            </a:r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type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</a:t>
            </a:r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(unadorned)</a:t>
            </a:r>
          </a:p>
        </p:txBody>
      </p:sp>
    </p:spTree>
    <p:extLst>
      <p:ext uri="{BB962C8B-B14F-4D97-AF65-F5344CB8AC3E}">
        <p14:creationId xmlns:p14="http://schemas.microsoft.com/office/powerpoint/2010/main" val="264018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/>
              <a:t>See 11-09-1034-11-0000-wg11-style-guide.doc</a:t>
            </a:r>
          </a:p>
          <a:p>
            <a:pPr lvl="1"/>
            <a:r>
              <a:rPr lang="en-US" dirty="0"/>
              <a:t>We updated 802.11 </a:t>
            </a:r>
            <a:r>
              <a:rPr lang="en-US" dirty="0" err="1"/>
              <a:t>WG</a:t>
            </a:r>
            <a:r>
              <a:rPr lang="en-US" dirty="0"/>
              <a:t>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3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</a:t>
            </a:r>
            <a:r>
              <a:rPr lang="en-US" b="0" dirty="0" err="1"/>
              <a:t>WG11</a:t>
            </a:r>
            <a:r>
              <a:rPr lang="en-US" b="0" dirty="0"/>
              <a:t>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47D261DD-C19A-4D33-B792-98F42174A4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298382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823273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- 627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- 317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>
                <a:solidFill>
                  <a:srgbClr val="FF0000"/>
                </a:solidFill>
              </a:rPr>
              <a:t>Nov 2016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July 2016, Editors changed the running order and will revisit in Mar 2017, maintaining this order in the interim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152455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Most current doc shaded green.</a:t>
            </a:r>
            <a:endParaRPr lang="en-US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109106"/>
              </p:ext>
            </p:extLst>
          </p:nvPr>
        </p:nvGraphicFramePr>
        <p:xfrm>
          <a:off x="457200" y="13716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6.2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CC"/>
                          </a:solidFill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2016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Peter Ecclesine (Self)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Nov 2016</a:t>
            </a:r>
          </a:p>
        </p:txBody>
      </p:sp>
    </p:spTree>
    <p:extLst>
      <p:ext uri="{BB962C8B-B14F-4D97-AF65-F5344CB8AC3E}">
        <p14:creationId xmlns:p14="http://schemas.microsoft.com/office/powerpoint/2010/main" val="33553278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838</Words>
  <Application>Microsoft Office PowerPoint</Application>
  <PresentationFormat>On-screen Show (4:3)</PresentationFormat>
  <Paragraphs>259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Default Design</vt:lpstr>
      <vt:lpstr>Document</vt:lpstr>
      <vt:lpstr>802.11 WG Editor’s Meeting (Nov ‘16)</vt:lpstr>
      <vt:lpstr>Volunteer Editor Contacts</vt:lpstr>
      <vt:lpstr>802.11-2016 and amendment publication</vt:lpstr>
      <vt:lpstr>Review MDR findings for 802.11aj</vt:lpstr>
      <vt:lpstr>New amendment style review</vt:lpstr>
      <vt:lpstr>The proliferation of STA types and their requirement inheritance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2016-11-11T02:24:46Z</dcterms:modified>
</cp:coreProperties>
</file>