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87" r:id="rId3"/>
    <p:sldId id="1712" r:id="rId4"/>
    <p:sldId id="1713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115" d="100"/>
          <a:sy n="115" d="100"/>
        </p:scale>
        <p:origin x="-1116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802.11-16/1091r1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802.11-16/1091r1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32371F6-024C-497B-815E-D0E3294E134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2" y="363379"/>
            <a:ext cx="315297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802.11-16/1366r0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992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Nov 2016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Nov 2016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opening report for EC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3 November 2016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45814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2895600"/>
            <a:ext cx="2514600" cy="3200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Select recording secretary </a:t>
            </a:r>
            <a:endParaRPr lang="en-US" sz="1600" dirty="0" smtClean="0">
              <a:latin typeface="+mj-lt"/>
            </a:endParaRP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Approve </a:t>
            </a:r>
            <a:r>
              <a:rPr lang="en-US" sz="1600" dirty="0" smtClean="0">
                <a:latin typeface="+mj-lt"/>
              </a:rPr>
              <a:t>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Execute agenda</a:t>
            </a:r>
            <a:endParaRPr lang="en-US" sz="1600" dirty="0">
              <a:latin typeface="+mj-lt"/>
            </a:endParaRP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 smtClean="0">
                <a:latin typeface="+mj-lt"/>
              </a:rPr>
              <a:t>Adjourn</a:t>
            </a:r>
            <a:endParaRPr lang="en-US" sz="1600" dirty="0"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 smtClean="0"/>
              <a:t>The IEEE 802 JTC1 SC has one slot at the Nov Plenary meeting in San Antonio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981200"/>
            <a:ext cx="25146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latin typeface="+mj-lt"/>
              </a:rPr>
              <a:t>Tuesday</a:t>
            </a:r>
            <a:endParaRPr lang="en-US" sz="1600" b="1" dirty="0">
              <a:latin typeface="+mj-lt"/>
            </a:endParaRPr>
          </a:p>
          <a:p>
            <a:pPr algn="ctr">
              <a:defRPr/>
            </a:pPr>
            <a:r>
              <a:rPr lang="en-US" sz="1600" b="1" dirty="0" smtClean="0">
                <a:latin typeface="+mj-lt"/>
              </a:rPr>
              <a:t>8 Nov 2016, PM1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3400" y="6477000"/>
            <a:ext cx="655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Slide </a:t>
            </a:r>
            <a:fld id="{CE9E285F-F601-43F1-B60E-9449BADFF5FA}" type="slidenum">
              <a:rPr lang="en-US" smtClean="0">
                <a:latin typeface="+mn-lt"/>
              </a:rPr>
              <a:pPr/>
              <a:t>2</a:t>
            </a:fld>
            <a:endParaRPr lang="en-US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429000" y="1981200"/>
            <a:ext cx="5029200" cy="4114800"/>
          </a:xfrm>
        </p:spPr>
        <p:txBody>
          <a:bodyPr/>
          <a:lstStyle/>
          <a:p>
            <a:r>
              <a:rPr lang="en-AU" dirty="0" smtClean="0"/>
              <a:t>High level agenda:</a:t>
            </a:r>
            <a:endParaRPr lang="en-AU" dirty="0" smtClean="0"/>
          </a:p>
          <a:p>
            <a:pPr lvl="1"/>
            <a:r>
              <a:rPr lang="en-AU" dirty="0" smtClean="0"/>
              <a:t>Approve minutes</a:t>
            </a:r>
          </a:p>
          <a:p>
            <a:pPr lvl="2"/>
            <a:r>
              <a:rPr lang="en-AU" dirty="0" smtClean="0"/>
              <a:t>From interim meeting in Sept 2016 in Warsaw</a:t>
            </a:r>
          </a:p>
          <a:p>
            <a:pPr lvl="1"/>
            <a:r>
              <a:rPr lang="en-AU" dirty="0" smtClean="0"/>
              <a:t>Review extended goals</a:t>
            </a:r>
          </a:p>
          <a:p>
            <a:pPr lvl="2"/>
            <a:r>
              <a:rPr lang="en-AU" dirty="0" smtClean="0"/>
              <a:t>From formalisation of status as SC in March 2014</a:t>
            </a:r>
          </a:p>
          <a:p>
            <a:pPr lvl="1"/>
            <a:r>
              <a:rPr lang="en-AU" dirty="0" smtClean="0"/>
              <a:t>Review status of SC6 interactions</a:t>
            </a:r>
          </a:p>
          <a:p>
            <a:pPr lvl="2"/>
            <a:r>
              <a:rPr lang="en-AU" dirty="0" smtClean="0"/>
              <a:t>Review liaisons of drafts to SC6</a:t>
            </a:r>
          </a:p>
          <a:p>
            <a:pPr lvl="2"/>
            <a:r>
              <a:rPr lang="en-AU" dirty="0" smtClean="0"/>
              <a:t>Review notifications of projects to SC6</a:t>
            </a:r>
          </a:p>
          <a:p>
            <a:pPr lvl="2"/>
            <a:r>
              <a:rPr lang="en-AU" dirty="0" smtClean="0"/>
              <a:t>Review status of FDIS ballots</a:t>
            </a:r>
          </a:p>
          <a:p>
            <a:pPr lvl="1"/>
            <a:r>
              <a:rPr lang="en-AU" dirty="0" smtClean="0"/>
              <a:t>Review SC6 activities</a:t>
            </a:r>
          </a:p>
          <a:p>
            <a:pPr lvl="1"/>
            <a:r>
              <a:rPr lang="en-AU" dirty="0" smtClean="0"/>
              <a:t>Consider </a:t>
            </a:r>
            <a:r>
              <a:rPr lang="en-AU" dirty="0"/>
              <a:t>any motions</a:t>
            </a:r>
          </a:p>
          <a:p>
            <a:pPr lvl="2"/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dirty="0"/>
              <a:t>IEEE 802 JTC1 SC </a:t>
            </a:r>
            <a:r>
              <a:rPr lang="en-AU" dirty="0" smtClean="0"/>
              <a:t> will continue </a:t>
            </a:r>
            <a:r>
              <a:rPr lang="en-AU" smtClean="0"/>
              <a:t>to execute the </a:t>
            </a:r>
            <a:r>
              <a:rPr lang="en-AU" dirty="0" smtClean="0"/>
              <a:t>PSDO process effectively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IEEE 802 has pushed 22 standards completely through the PSDO ratification process</a:t>
            </a:r>
          </a:p>
          <a:p>
            <a:pPr lvl="1"/>
            <a:r>
              <a:rPr lang="en-AU" dirty="0" smtClean="0"/>
              <a:t>IEEE 802 have many more in the pipeline</a:t>
            </a:r>
          </a:p>
          <a:p>
            <a:pPr lvl="2"/>
            <a:r>
              <a:rPr lang="en-AU" dirty="0" smtClean="0"/>
              <a:t>802.1: 13 standards</a:t>
            </a:r>
          </a:p>
          <a:p>
            <a:pPr lvl="2"/>
            <a:r>
              <a:rPr lang="en-AU" dirty="0" smtClean="0"/>
              <a:t>802.3: 10</a:t>
            </a:r>
            <a:r>
              <a:rPr lang="en-AU" dirty="0"/>
              <a:t> </a:t>
            </a:r>
            <a:r>
              <a:rPr lang="en-AU" dirty="0" smtClean="0"/>
              <a:t>standards</a:t>
            </a:r>
          </a:p>
          <a:p>
            <a:pPr lvl="2"/>
            <a:r>
              <a:rPr lang="en-AU" dirty="0" smtClean="0"/>
              <a:t>802.11: 9</a:t>
            </a:r>
            <a:r>
              <a:rPr lang="en-AU" dirty="0"/>
              <a:t> </a:t>
            </a:r>
            <a:r>
              <a:rPr lang="en-AU" dirty="0" smtClean="0"/>
              <a:t>standards</a:t>
            </a:r>
          </a:p>
          <a:p>
            <a:pPr lvl="2"/>
            <a:r>
              <a:rPr lang="en-AU" dirty="0" smtClean="0"/>
              <a:t>802.15: 3</a:t>
            </a:r>
            <a:r>
              <a:rPr lang="en-AU" dirty="0"/>
              <a:t> </a:t>
            </a:r>
            <a:r>
              <a:rPr lang="en-AU" dirty="0" smtClean="0"/>
              <a:t>standards</a:t>
            </a:r>
          </a:p>
          <a:p>
            <a:pPr lvl="2"/>
            <a:r>
              <a:rPr lang="en-AU" dirty="0" smtClean="0"/>
              <a:t>802.21: 2</a:t>
            </a:r>
            <a:r>
              <a:rPr lang="en-AU" dirty="0"/>
              <a:t> </a:t>
            </a:r>
            <a:r>
              <a:rPr lang="en-AU" dirty="0" smtClean="0"/>
              <a:t>standards</a:t>
            </a:r>
          </a:p>
          <a:p>
            <a:pPr lvl="2"/>
            <a:r>
              <a:rPr lang="en-AU" dirty="0" smtClean="0"/>
              <a:t>802.22: 2 </a:t>
            </a:r>
            <a:r>
              <a:rPr lang="en-AU" dirty="0"/>
              <a:t>standards</a:t>
            </a:r>
          </a:p>
          <a:p>
            <a:pPr lvl="2"/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65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 JTC1 SC will discuss a variety of other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SC will discuss:</a:t>
            </a:r>
          </a:p>
          <a:p>
            <a:pPr lvl="1"/>
            <a:r>
              <a:rPr lang="en-AU" dirty="0" smtClean="0"/>
              <a:t>The general issue of how to deal with continuing security comments related to 802.1X from China NB</a:t>
            </a:r>
          </a:p>
          <a:p>
            <a:pPr lvl="1"/>
            <a:r>
              <a:rPr lang="en-AU" dirty="0" smtClean="0"/>
              <a:t>Any ways to reverse the address the increasing PSDO abstain trend</a:t>
            </a:r>
          </a:p>
          <a:p>
            <a:pPr lvl="1"/>
            <a:r>
              <a:rPr lang="en-AU" dirty="0" smtClean="0"/>
              <a:t>A possible process for sending corrigenda to SC6 more efficiently</a:t>
            </a:r>
          </a:p>
          <a:p>
            <a:pPr lvl="1"/>
            <a:r>
              <a:rPr lang="en-AU" dirty="0" smtClean="0"/>
              <a:t>The agenda of the next SC6 meeting in February 2017  in Tunisia</a:t>
            </a:r>
          </a:p>
          <a:p>
            <a:pPr lvl="2"/>
            <a:r>
              <a:rPr lang="en-AU" dirty="0" smtClean="0">
                <a:solidFill>
                  <a:srgbClr val="FF0000"/>
                </a:solidFill>
              </a:rPr>
              <a:t>ACTION: WG Chairs need to update the WG status reports for SC6 by mid January 2017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2759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318</Words>
  <Application>Microsoft Office PowerPoint</Application>
  <PresentationFormat>On-screen Show (4:3)</PresentationFormat>
  <Paragraphs>67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802-11-Submission</vt:lpstr>
      <vt:lpstr>IEEE 802 JTC1 Standing Committee Nov 2016 opening report for EC</vt:lpstr>
      <vt:lpstr>The IEEE 802 JTC1 SC has one slot at the Nov Plenary meeting in San Antonio</vt:lpstr>
      <vt:lpstr>The IEEE 802 JTC1 SC  will continue to execute the PSDO process effectively</vt:lpstr>
      <vt:lpstr>The IEEE 802 JTC1 SC will discuss a variety of other issues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2016-11-03T03:37:18Z</dcterms:modified>
</cp:coreProperties>
</file>