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87" r:id="rId3"/>
    <p:sldId id="1712" r:id="rId4"/>
    <p:sldId id="1713" r:id="rId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69" autoAdjust="0"/>
    <p:restoredTop sz="94660" autoAdjust="0"/>
  </p:normalViewPr>
  <p:slideViewPr>
    <p:cSldViewPr>
      <p:cViewPr varScale="1">
        <p:scale>
          <a:sx n="115" d="100"/>
          <a:sy n="115" d="100"/>
        </p:scale>
        <p:origin x="-1116" y="-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8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802.11-16/1091r1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Sept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802.11-16/1091r1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Sept 2016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939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939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32371F6-024C-497B-815E-D0E3294E1347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768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68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2" y="363379"/>
            <a:ext cx="315297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802.11-16/1366r0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9928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Nov 2016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Andrew Myles, Cisco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IEEE 802 JTC1 Standing Committee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Nov 2016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opening report for EC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3 November 2016</a:t>
            </a:r>
            <a:endParaRPr lang="en-US" b="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245814"/>
              </p:ext>
            </p:extLst>
          </p:nvPr>
        </p:nvGraphicFramePr>
        <p:xfrm>
          <a:off x="685800" y="3429000"/>
          <a:ext cx="7696200" cy="11120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/>
                <a:gridCol w="1924050"/>
                <a:gridCol w="1924050"/>
                <a:gridCol w="1924050"/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(Chair)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+61 2 84461010</a:t>
                      </a:r>
                      <a:endParaRPr lang="en-AU" sz="1200" dirty="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Peter Yee (Vice</a:t>
                      </a:r>
                      <a:r>
                        <a:rPr lang="en-AU" sz="1200" baseline="0" dirty="0" smtClean="0">
                          <a:effectLst/>
                          <a:latin typeface="+mn-lt"/>
                          <a:ea typeface="Times New Roman"/>
                        </a:rPr>
                        <a:t> Chair)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AKAYLA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+1 415</a:t>
                      </a:r>
                      <a:r>
                        <a:rPr lang="en-AU" sz="1200" baseline="0" dirty="0" smtClean="0">
                          <a:effectLst/>
                          <a:latin typeface="+mn-lt"/>
                          <a:ea typeface="Times New Roman"/>
                        </a:rPr>
                        <a:t> 215 7733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peter@akayla.com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685800" y="2895600"/>
            <a:ext cx="2514600" cy="3200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Call to Order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Select recording secretary </a:t>
            </a:r>
            <a:endParaRPr lang="en-US" sz="1600" dirty="0" smtClean="0">
              <a:latin typeface="+mj-lt"/>
            </a:endParaRP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 smtClean="0">
                <a:latin typeface="+mj-lt"/>
              </a:rPr>
              <a:t>Approve </a:t>
            </a:r>
            <a:r>
              <a:rPr lang="en-US" sz="1600" dirty="0" smtClean="0">
                <a:latin typeface="+mj-lt"/>
              </a:rPr>
              <a:t>agenda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 smtClean="0">
                <a:latin typeface="+mj-lt"/>
              </a:rPr>
              <a:t>Execute agenda</a:t>
            </a:r>
            <a:endParaRPr lang="en-US" sz="1600" dirty="0">
              <a:latin typeface="+mj-lt"/>
            </a:endParaRP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AU" sz="1600" dirty="0" smtClean="0">
                <a:latin typeface="+mj-lt"/>
              </a:rPr>
              <a:t>Adjourn</a:t>
            </a:r>
            <a:endParaRPr lang="en-US" sz="1600" dirty="0">
              <a:latin typeface="+mj-lt"/>
            </a:endParaRPr>
          </a:p>
        </p:txBody>
      </p:sp>
      <p:sp>
        <p:nvSpPr>
          <p:cNvPr id="10244" name="Rectangle 20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US" dirty="0" smtClean="0"/>
              <a:t>The IEEE 802 JTC1 SC has one slot at the Nov Plenary meeting in San Antonio</a:t>
            </a: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10246" name="Rectangle 15"/>
          <p:cNvSpPr>
            <a:spLocks noChangeArrowheads="1"/>
          </p:cNvSpPr>
          <p:nvPr/>
        </p:nvSpPr>
        <p:spPr bwMode="auto">
          <a:xfrm>
            <a:off x="4495800" y="1143000"/>
            <a:ext cx="39624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endParaRPr lang="en-AU" sz="1400" b="1">
              <a:latin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85800" y="1981200"/>
            <a:ext cx="2514600" cy="914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600" b="1" dirty="0" smtClean="0">
                <a:latin typeface="+mj-lt"/>
              </a:rPr>
              <a:t>Tuesday</a:t>
            </a:r>
            <a:endParaRPr lang="en-US" sz="1600" b="1" dirty="0">
              <a:latin typeface="+mj-lt"/>
            </a:endParaRPr>
          </a:p>
          <a:p>
            <a:pPr algn="ctr">
              <a:defRPr/>
            </a:pPr>
            <a:r>
              <a:rPr lang="en-US" sz="1600" b="1" dirty="0" smtClean="0">
                <a:latin typeface="+mj-lt"/>
              </a:rPr>
              <a:t>8 Nov 2016, PM1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343400" y="6477000"/>
            <a:ext cx="6551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Slide </a:t>
            </a:r>
            <a:fld id="{CE9E285F-F601-43F1-B60E-9449BADFF5FA}" type="slidenum">
              <a:rPr lang="en-US" smtClean="0">
                <a:latin typeface="+mn-lt"/>
              </a:rPr>
              <a:pPr/>
              <a:t>2</a:t>
            </a:fld>
            <a:endParaRPr lang="en-US" dirty="0">
              <a:latin typeface="+mn-lt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3429000" y="1981200"/>
            <a:ext cx="5029200" cy="4114800"/>
          </a:xfrm>
        </p:spPr>
        <p:txBody>
          <a:bodyPr/>
          <a:lstStyle/>
          <a:p>
            <a:r>
              <a:rPr lang="en-AU" dirty="0" smtClean="0"/>
              <a:t>High level agenda:</a:t>
            </a:r>
            <a:endParaRPr lang="en-AU" dirty="0" smtClean="0"/>
          </a:p>
          <a:p>
            <a:pPr lvl="1"/>
            <a:r>
              <a:rPr lang="en-AU" dirty="0" smtClean="0"/>
              <a:t>Approve minutes</a:t>
            </a:r>
          </a:p>
          <a:p>
            <a:pPr lvl="2"/>
            <a:r>
              <a:rPr lang="en-AU" dirty="0" smtClean="0"/>
              <a:t>From interim meeting in Sept 2016 in Warsaw</a:t>
            </a:r>
          </a:p>
          <a:p>
            <a:pPr lvl="1"/>
            <a:r>
              <a:rPr lang="en-AU" dirty="0" smtClean="0"/>
              <a:t>Review extended goals</a:t>
            </a:r>
          </a:p>
          <a:p>
            <a:pPr lvl="2"/>
            <a:r>
              <a:rPr lang="en-AU" dirty="0" smtClean="0"/>
              <a:t>From formalisation of status as SC in March 2014</a:t>
            </a:r>
          </a:p>
          <a:p>
            <a:pPr lvl="1"/>
            <a:r>
              <a:rPr lang="en-AU" dirty="0" smtClean="0"/>
              <a:t>Review status of SC6 interactions</a:t>
            </a:r>
          </a:p>
          <a:p>
            <a:pPr lvl="2"/>
            <a:r>
              <a:rPr lang="en-AU" dirty="0" smtClean="0"/>
              <a:t>Review liaisons of drafts to SC6</a:t>
            </a:r>
          </a:p>
          <a:p>
            <a:pPr lvl="2"/>
            <a:r>
              <a:rPr lang="en-AU" dirty="0" smtClean="0"/>
              <a:t>Review notifications of projects to SC6</a:t>
            </a:r>
          </a:p>
          <a:p>
            <a:pPr lvl="2"/>
            <a:r>
              <a:rPr lang="en-AU" dirty="0" smtClean="0"/>
              <a:t>Review status of FDIS ballots</a:t>
            </a:r>
          </a:p>
          <a:p>
            <a:pPr lvl="1"/>
            <a:r>
              <a:rPr lang="en-AU" dirty="0" smtClean="0"/>
              <a:t>Review SC6 activities</a:t>
            </a:r>
          </a:p>
          <a:p>
            <a:pPr lvl="1"/>
            <a:r>
              <a:rPr lang="en-AU" dirty="0" smtClean="0"/>
              <a:t>Consider </a:t>
            </a:r>
            <a:r>
              <a:rPr lang="en-AU" dirty="0"/>
              <a:t>any motions</a:t>
            </a:r>
          </a:p>
          <a:p>
            <a:pPr lvl="2"/>
            <a:endParaRPr lang="en-A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</a:t>
            </a:r>
            <a:r>
              <a:rPr lang="en-AU" dirty="0"/>
              <a:t>IEEE 802 JTC1 SC </a:t>
            </a:r>
            <a:r>
              <a:rPr lang="en-AU" dirty="0" smtClean="0"/>
              <a:t> will continue </a:t>
            </a:r>
            <a:r>
              <a:rPr lang="en-AU" smtClean="0"/>
              <a:t>to execute the </a:t>
            </a:r>
            <a:r>
              <a:rPr lang="en-AU" dirty="0" smtClean="0"/>
              <a:t>PSDO process effectively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IEEE 802 has pushed 22 standards completely through the PSDO ratification process</a:t>
            </a:r>
          </a:p>
          <a:p>
            <a:pPr lvl="1"/>
            <a:r>
              <a:rPr lang="en-AU" dirty="0" smtClean="0"/>
              <a:t>IEEE 802 have many more in the pipeline</a:t>
            </a:r>
          </a:p>
          <a:p>
            <a:pPr lvl="2"/>
            <a:r>
              <a:rPr lang="en-AU" dirty="0" smtClean="0"/>
              <a:t>802.1: 13 standards</a:t>
            </a:r>
          </a:p>
          <a:p>
            <a:pPr lvl="2"/>
            <a:r>
              <a:rPr lang="en-AU" dirty="0" smtClean="0"/>
              <a:t>802.3: 10</a:t>
            </a:r>
            <a:r>
              <a:rPr lang="en-AU" dirty="0"/>
              <a:t> </a:t>
            </a:r>
            <a:r>
              <a:rPr lang="en-AU" dirty="0" smtClean="0"/>
              <a:t>standards</a:t>
            </a:r>
          </a:p>
          <a:p>
            <a:pPr lvl="2"/>
            <a:r>
              <a:rPr lang="en-AU" dirty="0" smtClean="0"/>
              <a:t>802.11: 9</a:t>
            </a:r>
            <a:r>
              <a:rPr lang="en-AU" dirty="0"/>
              <a:t> </a:t>
            </a:r>
            <a:r>
              <a:rPr lang="en-AU" dirty="0" smtClean="0"/>
              <a:t>standards</a:t>
            </a:r>
          </a:p>
          <a:p>
            <a:pPr lvl="2"/>
            <a:r>
              <a:rPr lang="en-AU" dirty="0" smtClean="0"/>
              <a:t>802.15: 3</a:t>
            </a:r>
            <a:r>
              <a:rPr lang="en-AU" dirty="0"/>
              <a:t> </a:t>
            </a:r>
            <a:r>
              <a:rPr lang="en-AU" dirty="0" smtClean="0"/>
              <a:t>standards</a:t>
            </a:r>
          </a:p>
          <a:p>
            <a:pPr lvl="2"/>
            <a:r>
              <a:rPr lang="en-AU" dirty="0" smtClean="0"/>
              <a:t>802.21: 2</a:t>
            </a:r>
            <a:r>
              <a:rPr lang="en-AU" dirty="0"/>
              <a:t> </a:t>
            </a:r>
            <a:r>
              <a:rPr lang="en-AU" dirty="0" smtClean="0"/>
              <a:t>standards</a:t>
            </a:r>
          </a:p>
          <a:p>
            <a:pPr lvl="2"/>
            <a:r>
              <a:rPr lang="en-AU" dirty="0" smtClean="0"/>
              <a:t>802.22: 2 </a:t>
            </a:r>
            <a:r>
              <a:rPr lang="en-AU" dirty="0"/>
              <a:t>standards</a:t>
            </a:r>
          </a:p>
          <a:p>
            <a:pPr lvl="2"/>
            <a:endParaRPr lang="en-AU" dirty="0" smtClean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165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IEEE 802 JTC1 SC will discuss a variety of other issues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The SC will discuss:</a:t>
            </a:r>
          </a:p>
          <a:p>
            <a:pPr lvl="1"/>
            <a:r>
              <a:rPr lang="en-AU" dirty="0" smtClean="0"/>
              <a:t>The general issue of how to deal with continuing security comments related to 802.1X from China NB</a:t>
            </a:r>
          </a:p>
          <a:p>
            <a:pPr lvl="1"/>
            <a:r>
              <a:rPr lang="en-AU" dirty="0" smtClean="0"/>
              <a:t>Any ways to reverse the address the increasing PSDO abstain trend</a:t>
            </a:r>
          </a:p>
          <a:p>
            <a:pPr lvl="1"/>
            <a:r>
              <a:rPr lang="en-AU" dirty="0" smtClean="0"/>
              <a:t>A possible process for sending corrigenda to SC6 more efficiently</a:t>
            </a:r>
          </a:p>
          <a:p>
            <a:pPr lvl="1"/>
            <a:r>
              <a:rPr lang="en-AU" dirty="0" smtClean="0"/>
              <a:t>The agenda of the next SC6 meeting in February 2017  in Tunisia</a:t>
            </a:r>
          </a:p>
          <a:p>
            <a:pPr lvl="2"/>
            <a:r>
              <a:rPr lang="en-AU" dirty="0" smtClean="0">
                <a:solidFill>
                  <a:srgbClr val="FF0000"/>
                </a:solidFill>
              </a:rPr>
              <a:t>ACTION: WG Chairs need to update the WG status reports for SC6 by mid January 2017</a:t>
            </a:r>
            <a:endParaRPr lang="en-AU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22759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318</Words>
  <Application>Microsoft Office PowerPoint</Application>
  <PresentationFormat>On-screen Show (4:3)</PresentationFormat>
  <Paragraphs>67</Paragraphs>
  <Slides>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802-11-Submission</vt:lpstr>
      <vt:lpstr>IEEE 802 JTC1 Standing Committee Nov 2016 opening report for EC</vt:lpstr>
      <vt:lpstr>The IEEE 802 JTC1 SC has one slot at the Nov Plenary meeting in San Antonio</vt:lpstr>
      <vt:lpstr>The IEEE 802 JTC1 SC  will continue to execute the PSDO process effectively</vt:lpstr>
      <vt:lpstr>The IEEE 802 JTC1 SC will discuss a variety of other issues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2016-11-03T03:37:18Z</dcterms:modified>
</cp:coreProperties>
</file>