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65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134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802.11-16/1364r1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November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Claudio da Silva,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TRN </a:t>
            </a:r>
            <a:r>
              <a:rPr lang="en-US" dirty="0" smtClean="0"/>
              <a:t>Field Transmission </a:t>
            </a:r>
            <a:r>
              <a:rPr lang="en-US" dirty="0"/>
              <a:t>for </a:t>
            </a:r>
            <a:r>
              <a:rPr lang="en-US" dirty="0" smtClean="0"/>
              <a:t>Channel Bonding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20574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2016-11-08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808489"/>
              </p:ext>
            </p:extLst>
          </p:nvPr>
        </p:nvGraphicFramePr>
        <p:xfrm>
          <a:off x="514350" y="2995613"/>
          <a:ext cx="8062913" cy="247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Document" r:id="rId5" imgW="8267030" imgH="2534496" progId="Word.Document.8">
                  <p:embed/>
                </p:oleObj>
              </mc:Choice>
              <mc:Fallback>
                <p:oleObj name="Document" r:id="rId5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350" y="2995613"/>
                        <a:ext cx="8062913" cy="2473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654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4187"/>
            <a:ext cx="7770813" cy="4646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 have been several presentations describing </a:t>
            </a:r>
            <a:r>
              <a:rPr lang="en-US" sz="2000" b="0" dirty="0" smtClean="0"/>
              <a:t>BF flows [1]-[4].</a:t>
            </a:r>
          </a:p>
          <a:p>
            <a:pPr marL="0" indent="0"/>
            <a:endParaRPr lang="en-US" sz="1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</a:t>
            </a:r>
            <a:r>
              <a:rPr lang="en-US" sz="2000" b="0" dirty="0"/>
              <a:t>regards to BF over multiple channels, we’ve learned the following key </a:t>
            </a:r>
            <a:r>
              <a:rPr lang="en-US" sz="2000" b="0" dirty="0" smtClean="0"/>
              <a:t>fact: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Based </a:t>
            </a:r>
            <a:r>
              <a:rPr lang="en-US" sz="1800" dirty="0"/>
              <a:t>on actual experiments, it is observed that an AWV obtained over one channel might not be applicable to an adjacent channel (i.e., AWVs are different</a:t>
            </a:r>
            <a:r>
              <a:rPr lang="en-US" sz="1800" dirty="0" smtClean="0"/>
              <a:t>)</a:t>
            </a:r>
          </a:p>
          <a:p>
            <a:pPr marL="457200" lvl="1" indent="0"/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This fact leads to an important conclusion that 11ay needs to support BF training to be done on the actual BW of the data transmission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For both control PHY and SC PHY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propose to define a TRN (and AGC) field structure that supports BF training over bonded channels</a:t>
            </a:r>
            <a:endParaRPr lang="he-IL" sz="2000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26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TRN field transmissions with channel bonding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981200"/>
            <a:ext cx="3352800" cy="4113213"/>
          </a:xfrm>
        </p:spPr>
        <p:txBody>
          <a:bodyPr/>
          <a:lstStyle/>
          <a:p>
            <a:r>
              <a:rPr lang="en-US" sz="2000" b="0" dirty="0" smtClean="0"/>
              <a:t>     There </a:t>
            </a:r>
            <a:r>
              <a:rPr lang="en-US" sz="2000" b="0" dirty="0"/>
              <a:t>are two options to transmit TRN (and AGC) fields when using channel bonding: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Bonded TRN (and AGC)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Duplicate TRN (and AGC)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99" y="1788336"/>
            <a:ext cx="3884613" cy="463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0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406" y="1706880"/>
            <a:ext cx="8305800" cy="438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82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From a performance point of view, bonded TRN fields are </a:t>
            </a:r>
            <a:r>
              <a:rPr lang="en-US" sz="2000" b="0" dirty="0" smtClean="0"/>
              <a:t>better.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From an implementation perspective the difference is not major, but even then bonded TRN has more advantages than duplicated </a:t>
            </a:r>
            <a:r>
              <a:rPr lang="en-US" sz="2000" b="0" dirty="0" smtClean="0"/>
              <a:t>TRN.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483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recommend that bonded TRN/AGC be defined and used for BF training over bonded channels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The next step would be to define the new TRN/AGC sequences to support channel bonding and MIMO over bonded </a:t>
            </a:r>
            <a:r>
              <a:rPr lang="en-US" sz="1800" b="0" dirty="0" smtClean="0"/>
              <a:t>channels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We also need to define in which cases the Data field is to be duplicated or not. If channel bonding is used, we recommend that: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control mode: Except for the AGC and TRN fields, all the fields of a control mode PPDU transmitted by an EDMG STA shall be duplicated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SC and OFDM: further study is needed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9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Do you agree to insert the following in the SFD: “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BRP protocol shall be extended to support operation over channels with 4.32 GHz, 6.48 GHz and 8.64 GHz of bandwidth.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BRP is performed on such a channel, the AGC and TRN fields sent as part of the BRP shall be transmitted over the entire signal bandwidth of the channel</a:t>
            </a:r>
            <a:r>
              <a:rPr lang="en-US" sz="2000" b="0" dirty="0" smtClean="0"/>
              <a:t>.”</a:t>
            </a:r>
            <a:endParaRPr lang="en-US" sz="2000" b="0" dirty="0"/>
          </a:p>
          <a:p>
            <a:endParaRPr lang="en-US" sz="2000" b="0" dirty="0"/>
          </a:p>
          <a:p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705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     Do </a:t>
            </a:r>
            <a:r>
              <a:rPr lang="en-US" sz="2000" b="0" dirty="0"/>
              <a:t>you agree to insert the following in the SFD: </a:t>
            </a:r>
            <a:r>
              <a:rPr lang="en-US" sz="2000" b="0" dirty="0" smtClean="0"/>
              <a:t>“Except </a:t>
            </a:r>
            <a:r>
              <a:rPr lang="en-US" sz="2000" b="0" dirty="0"/>
              <a:t>for the AGC and TRN fields, all the fields of a control mode PPDU transmitted by an EDMG STA over a 4.32GHz, 6.48GHz or 8.64GHz channel shall be duplicated”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664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</a:t>
            </a:r>
            <a:r>
              <a:rPr lang="en-US" sz="2000" b="0" dirty="0"/>
              <a:t>802.11-16/0398r1 Generalized Multi-Beamforming for 11ay</a:t>
            </a:r>
          </a:p>
          <a:p>
            <a:r>
              <a:rPr lang="en-US" sz="2000" b="0" dirty="0" smtClean="0"/>
              <a:t>[2] IEEE </a:t>
            </a:r>
            <a:r>
              <a:rPr lang="en-US" sz="2000" b="0" dirty="0"/>
              <a:t>802.11-16/0092r1 Multi-Beamforming in Polarized Channels for 11ay</a:t>
            </a:r>
          </a:p>
          <a:p>
            <a:r>
              <a:rPr lang="en-US" sz="2000" b="0" dirty="0" smtClean="0"/>
              <a:t>[3] IEEE </a:t>
            </a:r>
            <a:r>
              <a:rPr lang="en-US" sz="2000" b="0" dirty="0"/>
              <a:t>802.11-16/0103r0 beamforming-training-update</a:t>
            </a:r>
          </a:p>
          <a:p>
            <a:r>
              <a:rPr lang="en-US" sz="2000" b="0" dirty="0" smtClean="0"/>
              <a:t>[4] IEEE </a:t>
            </a:r>
            <a:r>
              <a:rPr lang="en-US" sz="2000" b="0" dirty="0"/>
              <a:t>802.11-16/0809r0 Beamforming to Enable Concurrent Links for 802.11ay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Claudio da Silva,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6658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140</TotalTime>
  <Words>548</Words>
  <Application>Microsoft Office PowerPoint</Application>
  <PresentationFormat>On-screen Show (4:3)</PresentationFormat>
  <Paragraphs>71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Office Theme</vt:lpstr>
      <vt:lpstr>Document</vt:lpstr>
      <vt:lpstr>TRN Field Transmission for Channel Bonding</vt:lpstr>
      <vt:lpstr>Background</vt:lpstr>
      <vt:lpstr>Options for TRN field transmissions with channel bonding</vt:lpstr>
      <vt:lpstr>Comparison</vt:lpstr>
      <vt:lpstr>Comparison Summary</vt:lpstr>
      <vt:lpstr>Recommendations</vt:lpstr>
      <vt:lpstr>SP 1</vt:lpstr>
      <vt:lpstr>SP 2</vt:lpstr>
      <vt:lpstr>References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TRN field transmission for channel bonding</dc:title>
  <dc:creator>Da Silva, Claudio</dc:creator>
  <cp:lastModifiedBy>Da Silva, Claudio</cp:lastModifiedBy>
  <cp:revision>16</cp:revision>
  <cp:lastPrinted>1601-01-01T00:00:00Z</cp:lastPrinted>
  <dcterms:created xsi:type="dcterms:W3CDTF">2016-11-02T20:11:53Z</dcterms:created>
  <dcterms:modified xsi:type="dcterms:W3CDTF">2016-11-07T16:10:50Z</dcterms:modified>
</cp:coreProperties>
</file>