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02" r:id="rId3"/>
    <p:sldId id="303" r:id="rId4"/>
    <p:sldId id="300" r:id="rId5"/>
    <p:sldId id="304" r:id="rId6"/>
    <p:sldId id="295" r:id="rId7"/>
    <p:sldId id="296" r:id="rId8"/>
    <p:sldId id="297" r:id="rId9"/>
    <p:sldId id="298" r:id="rId10"/>
    <p:sldId id="301" r:id="rId11"/>
    <p:sldId id="306" r:id="rId12"/>
    <p:sldId id="324" r:id="rId13"/>
    <p:sldId id="325" r:id="rId14"/>
    <p:sldId id="330" r:id="rId15"/>
    <p:sldId id="309" r:id="rId16"/>
    <p:sldId id="327" r:id="rId17"/>
    <p:sldId id="329" r:id="rId18"/>
    <p:sldId id="310" r:id="rId19"/>
    <p:sldId id="311" r:id="rId20"/>
    <p:sldId id="305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05" autoAdjust="0"/>
    <p:restoredTop sz="71403" autoAdjust="0"/>
  </p:normalViewPr>
  <p:slideViewPr>
    <p:cSldViewPr>
      <p:cViewPr varScale="1">
        <p:scale>
          <a:sx n="115" d="100"/>
          <a:sy n="115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802.19-16/0110r0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802.19-16/0110r0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802.11-16/1345r0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560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Oct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4-00-0000-proposed-response-to-3gpp-ed-request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hyperlink" Target="https://mentor.ieee.org/802.11/dcn/16/11-16-1306-00-0000-pded-meeting-minutes-27-sept-2016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4-00-0000-pded-meeting-minutes-11-oct-2016.doc" TargetMode="External"/><Relationship Id="rId2" Type="http://schemas.openxmlformats.org/officeDocument/2006/relationships/hyperlink" Target="https://mentor.ieee.org/802.11/dcn/16/11-16-1331-00-0000-pded-ad-hoc-agenda-11-oct-2016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11-16-1344-00%20&#8211;%20&#8220;Proposed%20response%20to%203GPP%20ED%20request&#8221;%20%20by%20Thomas%20Derham%20(Broadcom)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amyles@cisco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07-00-0000-pded-ad-hoc-agenda-san-antonio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myles@cisc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PDED ad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oc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teleconference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25 October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24 Oct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stuff – done</a:t>
            </a:r>
            <a:r>
              <a:rPr lang="en-AU" dirty="0" smtClean="0"/>
              <a:t>!</a:t>
            </a:r>
          </a:p>
          <a:p>
            <a:pPr lvl="1"/>
            <a:r>
              <a:rPr lang="en-AU" dirty="0" smtClean="0"/>
              <a:t>Where are we?</a:t>
            </a:r>
          </a:p>
          <a:p>
            <a:pPr lvl="2"/>
            <a:r>
              <a:rPr lang="en-AU" dirty="0" smtClean="0"/>
              <a:t>A quick summary of progress so far</a:t>
            </a:r>
            <a:endParaRPr lang="en-AU" dirty="0" smtClean="0"/>
          </a:p>
          <a:p>
            <a:pPr lvl="1"/>
            <a:r>
              <a:rPr lang="en-AU" dirty="0" smtClean="0"/>
              <a:t>Are there </a:t>
            </a:r>
            <a:r>
              <a:rPr lang="en-AU" dirty="0" smtClean="0"/>
              <a:t>any </a:t>
            </a:r>
            <a:r>
              <a:rPr lang="en-AU" dirty="0" smtClean="0"/>
              <a:t>submissions today?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  <a:hlinkClick r:id="rId2"/>
              </a:rPr>
              <a:t>11-16-1344-00</a:t>
            </a:r>
            <a:r>
              <a:rPr lang="en-AU" dirty="0" smtClean="0">
                <a:sym typeface="Wingdings" panose="05000000000000000000" pitchFamily="2" charset="2"/>
              </a:rPr>
              <a:t> </a:t>
            </a:r>
            <a:r>
              <a:rPr lang="en-AU" dirty="0">
                <a:sym typeface="Wingdings" panose="05000000000000000000" pitchFamily="2" charset="2"/>
              </a:rPr>
              <a:t>– “</a:t>
            </a:r>
            <a:r>
              <a:rPr lang="en-US" dirty="0"/>
              <a:t>Proposed response to 3GPP ED request”  by Thomas </a:t>
            </a:r>
            <a:r>
              <a:rPr lang="en-US" dirty="0" err="1"/>
              <a:t>Derham</a:t>
            </a:r>
            <a:r>
              <a:rPr lang="en-US" dirty="0"/>
              <a:t> (Broadcom</a:t>
            </a:r>
            <a:r>
              <a:rPr lang="en-US" dirty="0" smtClean="0"/>
              <a:t>)</a:t>
            </a:r>
            <a:endParaRPr lang="en-AU" dirty="0" smtClean="0"/>
          </a:p>
          <a:p>
            <a:pPr lvl="1"/>
            <a:r>
              <a:rPr lang="en-AU" dirty="0" smtClean="0"/>
              <a:t>Will participants be willing to make future </a:t>
            </a:r>
            <a:r>
              <a:rPr lang="en-AU" dirty="0" smtClean="0"/>
              <a:t>submissions?</a:t>
            </a:r>
          </a:p>
          <a:p>
            <a:pPr lvl="2"/>
            <a:r>
              <a:rPr lang="en-AU" dirty="0" smtClean="0"/>
              <a:t>Pressure from the Chair for people to do work</a:t>
            </a:r>
            <a:endParaRPr lang="en-AU" dirty="0" smtClean="0"/>
          </a:p>
          <a:p>
            <a:r>
              <a:rPr lang="en-AU" dirty="0" smtClean="0"/>
              <a:t>Any objections to this agenda?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/>
              <a:t>Where are we?</a:t>
            </a:r>
            <a:endParaRPr lang="en-AU" sz="2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goal of the ad hoc is to decide on a response to </a:t>
            </a:r>
            <a:r>
              <a:rPr lang="en-AU" dirty="0"/>
              <a:t>3GPP RAN1’s </a:t>
            </a:r>
            <a:r>
              <a:rPr lang="en-AU" dirty="0" smtClean="0"/>
              <a:t>request for an ED of -72dBm 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Warsaw, it was agreed that the goal of PDED ad hoc is to is </a:t>
            </a:r>
            <a:r>
              <a:rPr lang="en-AU" dirty="0"/>
              <a:t>to discuss issues related to </a:t>
            </a:r>
            <a:r>
              <a:rPr lang="en-AU" dirty="0" smtClean="0"/>
              <a:t>3GPP RAN1’s </a:t>
            </a:r>
            <a:r>
              <a:rPr lang="en-AU" dirty="0"/>
              <a:t>request to IEEE 802.11 WG to adopt an ED of -</a:t>
            </a:r>
            <a:r>
              <a:rPr lang="en-AU" dirty="0" smtClean="0"/>
              <a:t>72dBm</a:t>
            </a:r>
          </a:p>
          <a:p>
            <a:pPr lvl="1"/>
            <a:r>
              <a:rPr lang="en-AU" dirty="0" smtClean="0"/>
              <a:t>The ad hoc could take one of a variety of positions</a:t>
            </a:r>
          </a:p>
          <a:p>
            <a:pPr lvl="2"/>
            <a:r>
              <a:rPr lang="en-AU" dirty="0" smtClean="0"/>
              <a:t>Accept</a:t>
            </a:r>
            <a:r>
              <a:rPr lang="en-AU" dirty="0"/>
              <a:t> the </a:t>
            </a:r>
            <a:r>
              <a:rPr lang="en-AU" dirty="0" smtClean="0"/>
              <a:t>request</a:t>
            </a:r>
          </a:p>
          <a:p>
            <a:pPr lvl="3"/>
            <a:r>
              <a:rPr lang="en-AU" dirty="0" smtClean="0"/>
              <a:t>Maybe without reasons to 3GPP RAN1, but presumably after confirmation from </a:t>
            </a:r>
            <a:r>
              <a:rPr lang="en-AU" dirty="0" err="1" smtClean="0"/>
              <a:t>TGax</a:t>
            </a:r>
            <a:endParaRPr lang="en-AU" dirty="0" smtClean="0"/>
          </a:p>
          <a:p>
            <a:pPr lvl="2"/>
            <a:r>
              <a:rPr lang="en-AU" dirty="0" smtClean="0"/>
              <a:t>Reject the request</a:t>
            </a:r>
          </a:p>
          <a:p>
            <a:pPr lvl="3"/>
            <a:r>
              <a:rPr lang="en-AU" dirty="0"/>
              <a:t>Presumably with </a:t>
            </a:r>
            <a:r>
              <a:rPr lang="en-AU" dirty="0" smtClean="0"/>
              <a:t>reasons</a:t>
            </a:r>
          </a:p>
          <a:p>
            <a:pPr lvl="2"/>
            <a:r>
              <a:rPr lang="en-AU" dirty="0" smtClean="0"/>
              <a:t>Propose an alternative to the request</a:t>
            </a:r>
          </a:p>
          <a:p>
            <a:pPr lvl="3"/>
            <a:r>
              <a:rPr lang="en-AU" dirty="0"/>
              <a:t>P</a:t>
            </a:r>
            <a:r>
              <a:rPr lang="en-AU" dirty="0" smtClean="0"/>
              <a:t>ossibly based on previous requests to 3GPP RAN1 that they adopt </a:t>
            </a:r>
            <a:r>
              <a:rPr lang="en-AU" dirty="0" smtClean="0"/>
              <a:t>PD</a:t>
            </a:r>
            <a:endParaRPr lang="en-AU" dirty="0" smtClean="0"/>
          </a:p>
          <a:p>
            <a:pPr lvl="2"/>
            <a:r>
              <a:rPr lang="en-AU" dirty="0" smtClean="0"/>
              <a:t>Ignore the request</a:t>
            </a:r>
          </a:p>
          <a:p>
            <a:pPr lvl="3"/>
            <a:r>
              <a:rPr lang="en-AU" dirty="0" smtClean="0"/>
              <a:t>Not very polite!</a:t>
            </a:r>
            <a:endParaRPr lang="en-AU" dirty="0"/>
          </a:p>
          <a:p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30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teleconference details</a:t>
            </a:r>
          </a:p>
          <a:p>
            <a:pPr lvl="1"/>
            <a:r>
              <a:rPr lang="en-AU" dirty="0" smtClean="0">
                <a:hlinkClick r:id="rId2"/>
              </a:rPr>
              <a:t>A</a:t>
            </a:r>
            <a:r>
              <a:rPr lang="en-AU" dirty="0" smtClean="0">
                <a:hlinkClick r:id="rId3"/>
              </a:rPr>
              <a:t>genda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Minutes</a:t>
            </a:r>
            <a:endParaRPr lang="en-AU" dirty="0" smtClean="0"/>
          </a:p>
          <a:p>
            <a:r>
              <a:rPr lang="en-AU" dirty="0"/>
              <a:t>First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Chair summarised the 3GPP RAN1 request for ED of -72dBm </a:t>
            </a:r>
          </a:p>
          <a:p>
            <a:pPr lvl="1"/>
            <a:r>
              <a:rPr lang="en-AU" dirty="0" smtClean="0"/>
              <a:t>Chair noted that ETSI BRAN activities suggests IEEE 802.11 is going to have to deal with this issue at some point</a:t>
            </a:r>
          </a:p>
          <a:p>
            <a:pPr lvl="1"/>
            <a:r>
              <a:rPr lang="en-AU" dirty="0" smtClean="0"/>
              <a:t>Chair suggested an evaluation mechanism based on testing/simulation</a:t>
            </a:r>
          </a:p>
          <a:p>
            <a:pPr lvl="1"/>
            <a:r>
              <a:rPr lang="en-AU" dirty="0" smtClean="0"/>
              <a:t>Chair made call for submissions/ideas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09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smtClean="0"/>
              <a:t>third teleconference </a:t>
            </a:r>
            <a:r>
              <a:rPr lang="en-AU" dirty="0" smtClean="0"/>
              <a:t>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Third </a:t>
            </a:r>
            <a:r>
              <a:rPr lang="en-AU" dirty="0" smtClean="0"/>
              <a:t>teleconference </a:t>
            </a:r>
            <a:r>
              <a:rPr lang="en-AU" dirty="0" smtClean="0"/>
              <a:t>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endParaRPr lang="en-AU" dirty="0" smtClean="0"/>
          </a:p>
          <a:p>
            <a:r>
              <a:rPr lang="en-AU" dirty="0" smtClean="0"/>
              <a:t>Third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Brainstorming</a:t>
            </a:r>
          </a:p>
          <a:p>
            <a:pPr lvl="2"/>
            <a:r>
              <a:rPr lang="en-AU" dirty="0" smtClean="0"/>
              <a:t>PD is important for legacy 802.11, and likely for frequency re-use in 802.11ax</a:t>
            </a:r>
          </a:p>
          <a:p>
            <a:pPr lvl="2"/>
            <a:r>
              <a:rPr lang="en-AU" dirty="0" smtClean="0"/>
              <a:t>LAA does not use PD despite previous suggestions from 802.11</a:t>
            </a:r>
          </a:p>
          <a:p>
            <a:pPr lvl="2"/>
            <a:r>
              <a:rPr lang="en-AU" dirty="0" smtClean="0"/>
              <a:t>ETSI not relevant to question about whether PD should be used</a:t>
            </a:r>
          </a:p>
          <a:p>
            <a:pPr lvl="2"/>
            <a:r>
              <a:rPr lang="en-AU" dirty="0" smtClean="0"/>
              <a:t>Agreed that the RAN1 request for -72dBm is shorthand </a:t>
            </a:r>
          </a:p>
          <a:p>
            <a:pPr lvl="1"/>
            <a:r>
              <a:rPr lang="en-AU" dirty="0"/>
              <a:t>Chair </a:t>
            </a:r>
            <a:r>
              <a:rPr lang="en-AU" dirty="0" smtClean="0"/>
              <a:t>made a request for future submissions</a:t>
            </a:r>
            <a:endParaRPr lang="en-AU" dirty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13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/>
              <a:t>Are they any other submissions today?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27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ad hoc has received its first submission, ignoring anything the Chair has ever done!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sym typeface="Wingdings" panose="05000000000000000000" pitchFamily="2" charset="2"/>
              </a:rPr>
              <a:t>Submissions</a:t>
            </a:r>
            <a:endParaRPr lang="en-AU" dirty="0">
              <a:sym typeface="Wingdings" panose="05000000000000000000" pitchFamily="2" charset="2"/>
            </a:endParaRPr>
          </a:p>
          <a:p>
            <a:pPr lvl="1"/>
            <a:r>
              <a:rPr lang="en-AU" dirty="0" smtClean="0">
                <a:sym typeface="Wingdings" panose="05000000000000000000" pitchFamily="2" charset="2"/>
                <a:hlinkClick r:id="rId2" action="ppaction://hlinkfile"/>
              </a:rPr>
              <a:t>11-16-1344-00</a:t>
            </a:r>
            <a:r>
              <a:rPr lang="en-AU" dirty="0" smtClean="0">
                <a:sym typeface="Wingdings" panose="05000000000000000000" pitchFamily="2" charset="2"/>
              </a:rPr>
              <a:t> </a:t>
            </a:r>
            <a:r>
              <a:rPr lang="en-AU" dirty="0">
                <a:sym typeface="Wingdings" panose="05000000000000000000" pitchFamily="2" charset="2"/>
              </a:rPr>
              <a:t>– “</a:t>
            </a:r>
            <a:r>
              <a:rPr lang="en-US" dirty="0"/>
              <a:t>Proposed response to 3GPP ED request”  by 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1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ad hoc will brainstorm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Are we ready to start drafting a reply?</a:t>
            </a:r>
          </a:p>
          <a:p>
            <a:pPr lvl="1"/>
            <a:r>
              <a:rPr lang="en-AU" dirty="0" smtClean="0"/>
              <a:t>Is there an interest i</a:t>
            </a:r>
            <a:r>
              <a:rPr lang="en-AU" dirty="0"/>
              <a:t>n</a:t>
            </a:r>
            <a:r>
              <a:rPr lang="en-AU" dirty="0" smtClean="0"/>
              <a:t> generating evidence  based on simulation/testing?</a:t>
            </a:r>
          </a:p>
          <a:p>
            <a:pPr lvl="1"/>
            <a:r>
              <a:rPr lang="en-AU" dirty="0" smtClean="0"/>
              <a:t>What other evidence do we have to drive a response?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4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/>
              <a:t>Are participants </a:t>
            </a:r>
            <a:r>
              <a:rPr lang="en-AU" sz="2400" b="1" dirty="0" smtClean="0"/>
              <a:t>planning </a:t>
            </a:r>
            <a:r>
              <a:rPr lang="en-AU" sz="2400" b="1" dirty="0"/>
              <a:t>to make future submissions?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27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Are participants planning to </a:t>
            </a:r>
            <a:r>
              <a:rPr lang="en-AU" dirty="0"/>
              <a:t>make future submissions?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Please request time on the next agenda </a:t>
            </a:r>
            <a:r>
              <a:rPr lang="en-AU" dirty="0" smtClean="0"/>
              <a:t>(in San Antonio) as </a:t>
            </a:r>
            <a:r>
              <a:rPr lang="en-AU" dirty="0" smtClean="0"/>
              <a:t>soon as </a:t>
            </a:r>
            <a:r>
              <a:rPr lang="en-AU" dirty="0" smtClean="0"/>
              <a:t>possible</a:t>
            </a:r>
          </a:p>
          <a:p>
            <a:pPr lvl="1"/>
            <a:r>
              <a:rPr lang="en-AU" dirty="0" smtClean="0"/>
              <a:t>I have heard rumours of possible submissions from folk from:</a:t>
            </a:r>
          </a:p>
          <a:p>
            <a:pPr lvl="2"/>
            <a:r>
              <a:rPr lang="en-AU" dirty="0" smtClean="0"/>
              <a:t>Broadcom (I am assuming they will want to build on today’s work)</a:t>
            </a:r>
          </a:p>
          <a:p>
            <a:pPr lvl="2"/>
            <a:r>
              <a:rPr lang="en-AU" dirty="0" smtClean="0"/>
              <a:t>HPE</a:t>
            </a:r>
          </a:p>
          <a:p>
            <a:pPr lvl="2"/>
            <a:r>
              <a:rPr lang="en-AU" dirty="0" smtClean="0"/>
              <a:t>Qualcomm</a:t>
            </a:r>
          </a:p>
          <a:p>
            <a:pPr lvl="2"/>
            <a:r>
              <a:rPr lang="en-AU" dirty="0" smtClean="0"/>
              <a:t>Self (Peter Ecclesine)</a:t>
            </a:r>
            <a:endParaRPr lang="en-AU" dirty="0" smtClean="0"/>
          </a:p>
          <a:p>
            <a:pPr lvl="1"/>
            <a:r>
              <a:rPr lang="en-AU" dirty="0" smtClean="0"/>
              <a:t>Any confirmations or any others?</a:t>
            </a:r>
          </a:p>
          <a:p>
            <a:pPr lvl="1"/>
            <a:r>
              <a:rPr lang="en-AU" dirty="0" smtClean="0"/>
              <a:t>Is anyone interested in drafting a possible response?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4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Welcome to the </a:t>
            </a:r>
            <a:r>
              <a:rPr lang="en-AU" dirty="0" smtClean="0"/>
              <a:t>fifth teleconference </a:t>
            </a:r>
            <a:r>
              <a:rPr lang="en-AU" dirty="0" smtClean="0"/>
              <a:t>of the</a:t>
            </a:r>
            <a:r>
              <a:rPr lang="en-AU" i="1" dirty="0" smtClean="0"/>
              <a:t> PDED ad </a:t>
            </a:r>
            <a:r>
              <a:rPr lang="en-AU" i="1" dirty="0"/>
              <a:t>h</a:t>
            </a:r>
            <a:r>
              <a:rPr lang="en-AU" i="1" dirty="0" smtClean="0"/>
              <a:t>oc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This group is the </a:t>
            </a:r>
            <a:r>
              <a:rPr lang="en-AU" i="1" dirty="0"/>
              <a:t>IEEE 802.11 PDED Ad </a:t>
            </a:r>
            <a:r>
              <a:rPr lang="en-AU" i="1" dirty="0" smtClean="0"/>
              <a:t>Hoc </a:t>
            </a:r>
            <a:r>
              <a:rPr lang="en-AU" dirty="0" smtClean="0"/>
              <a:t>and not the </a:t>
            </a:r>
            <a:r>
              <a:rPr lang="en-AU" i="1" dirty="0"/>
              <a:t>IEEE 802.11 </a:t>
            </a:r>
            <a:r>
              <a:rPr lang="en-AU" i="1" dirty="0" smtClean="0"/>
              <a:t>EDPD Ad </a:t>
            </a:r>
            <a:r>
              <a:rPr lang="en-AU" i="1" dirty="0"/>
              <a:t>Hoc </a:t>
            </a:r>
            <a:r>
              <a:rPr lang="en-AU" dirty="0" smtClean="0"/>
              <a:t>which is used in the e-mail calling the teleconference </a:t>
            </a:r>
          </a:p>
          <a:p>
            <a:pPr lvl="1"/>
            <a:r>
              <a:rPr lang="en-AU" dirty="0"/>
              <a:t>PDED stands for </a:t>
            </a:r>
            <a:r>
              <a:rPr lang="en-AU" i="1" dirty="0"/>
              <a:t>Preamble Detect Energy Detect </a:t>
            </a:r>
          </a:p>
          <a:p>
            <a:pPr lvl="2"/>
            <a:r>
              <a:rPr lang="en-AU" dirty="0"/>
              <a:t>PDED is an attempt to encapsulate the goal of the group …</a:t>
            </a:r>
          </a:p>
          <a:p>
            <a:pPr lvl="2"/>
            <a:r>
              <a:rPr lang="en-AU" dirty="0"/>
              <a:t>… which is to discuss issues related to the 3GPP RAN1 request to IEEE 802.11 WG to adopt an ED of -</a:t>
            </a:r>
            <a:r>
              <a:rPr lang="en-AU" dirty="0" smtClean="0"/>
              <a:t>72dBm</a:t>
            </a:r>
          </a:p>
          <a:p>
            <a:pPr lvl="1"/>
            <a:r>
              <a:rPr lang="en-AU" dirty="0" smtClean="0"/>
              <a:t>The </a:t>
            </a:r>
            <a:r>
              <a:rPr lang="en-AU" i="1" dirty="0" smtClean="0"/>
              <a:t>IEEE 802.11 PDED </a:t>
            </a:r>
            <a:r>
              <a:rPr lang="en-AU" i="1" dirty="0"/>
              <a:t>Ad </a:t>
            </a:r>
            <a:r>
              <a:rPr lang="en-AU" i="1" dirty="0" smtClean="0"/>
              <a:t>Hoc </a:t>
            </a:r>
            <a:r>
              <a:rPr lang="en-AU" dirty="0" smtClean="0"/>
              <a:t>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teleconference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Reminder</a:t>
            </a:r>
            <a:r>
              <a:rPr lang="en-AU" dirty="0"/>
              <a:t>: </a:t>
            </a:r>
            <a:r>
              <a:rPr lang="en-AU" dirty="0" smtClean="0"/>
              <a:t>please </a:t>
            </a:r>
            <a:r>
              <a:rPr lang="en-AU" dirty="0"/>
              <a:t>send an “</a:t>
            </a:r>
            <a:r>
              <a:rPr lang="en-AU" i="1" dirty="0"/>
              <a:t>I am attending PDED ad hoc</a:t>
            </a:r>
            <a:r>
              <a:rPr lang="en-AU" dirty="0"/>
              <a:t>” email to:</a:t>
            </a:r>
          </a:p>
          <a:p>
            <a:pPr lvl="2"/>
            <a:r>
              <a:rPr lang="en-AU" dirty="0">
                <a:hlinkClick r:id="rId2"/>
              </a:rPr>
              <a:t>amyles@cisco.com</a:t>
            </a:r>
            <a:endParaRPr lang="en-AU" dirty="0"/>
          </a:p>
          <a:p>
            <a:pPr lvl="2"/>
            <a:r>
              <a:rPr lang="en-AU" dirty="0"/>
              <a:t>&lt;secretaries e-mail</a:t>
            </a:r>
            <a:r>
              <a:rPr lang="en-AU" dirty="0" smtClean="0"/>
              <a:t>&gt;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will be weekly teleconferences as necessary and two sessions at the plenary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Chair has given notice of weekly teleconferences</a:t>
            </a:r>
          </a:p>
          <a:p>
            <a:pPr lvl="2"/>
            <a:r>
              <a:rPr lang="en-AU" dirty="0" smtClean="0"/>
              <a:t>Tuesday, 27 Sep @ 2pm PT</a:t>
            </a:r>
          </a:p>
          <a:p>
            <a:pPr lvl="2"/>
            <a:r>
              <a:rPr lang="en-AU" strike="sngStrike" dirty="0"/>
              <a:t>Tuesday, </a:t>
            </a:r>
            <a:r>
              <a:rPr lang="en-AU" strike="sngStrike" dirty="0" smtClean="0"/>
              <a:t>4 Oct </a:t>
            </a:r>
            <a:r>
              <a:rPr lang="en-AU" strike="sngStrike" dirty="0"/>
              <a:t>@ 2pm </a:t>
            </a:r>
            <a:r>
              <a:rPr lang="en-AU" strike="sngStrike" dirty="0" smtClean="0"/>
              <a:t>PT </a:t>
            </a:r>
            <a:r>
              <a:rPr lang="en-AU" dirty="0" smtClean="0"/>
              <a:t>(cancelled; lack of submissions)</a:t>
            </a:r>
          </a:p>
          <a:p>
            <a:pPr lvl="2"/>
            <a:r>
              <a:rPr lang="en-AU" dirty="0"/>
              <a:t>Tuesday, </a:t>
            </a:r>
            <a:r>
              <a:rPr lang="en-AU" dirty="0" smtClean="0"/>
              <a:t>11 Oct </a:t>
            </a:r>
            <a:r>
              <a:rPr lang="en-AU" dirty="0"/>
              <a:t>@ 2pm </a:t>
            </a:r>
            <a:r>
              <a:rPr lang="en-AU" dirty="0" smtClean="0"/>
              <a:t>PT </a:t>
            </a:r>
            <a:endParaRPr lang="en-AU" dirty="0" smtClean="0"/>
          </a:p>
          <a:p>
            <a:pPr lvl="2"/>
            <a:r>
              <a:rPr lang="en-AU" strike="sngStrike" dirty="0" smtClean="0"/>
              <a:t>Tuesday</a:t>
            </a:r>
            <a:r>
              <a:rPr lang="en-AU" strike="sngStrike" dirty="0"/>
              <a:t>, </a:t>
            </a:r>
            <a:r>
              <a:rPr lang="en-AU" strike="sngStrike" dirty="0" smtClean="0"/>
              <a:t>18 Oct @ 2pm PT</a:t>
            </a:r>
            <a:r>
              <a:rPr lang="en-AU" dirty="0" smtClean="0"/>
              <a:t> (cancelled; clashes with WFA meeting in Madrid)</a:t>
            </a:r>
          </a:p>
          <a:p>
            <a:pPr lvl="2"/>
            <a:r>
              <a:rPr lang="en-AU" dirty="0"/>
              <a:t>Tuesday, </a:t>
            </a:r>
            <a:r>
              <a:rPr lang="en-AU" dirty="0" smtClean="0"/>
              <a:t>25 Oct </a:t>
            </a:r>
            <a:r>
              <a:rPr lang="en-AU" dirty="0"/>
              <a:t>@ 2pm </a:t>
            </a:r>
            <a:r>
              <a:rPr lang="en-AU" dirty="0"/>
              <a:t>PT (today</a:t>
            </a:r>
            <a:r>
              <a:rPr lang="en-AU" dirty="0" smtClean="0"/>
              <a:t>)</a:t>
            </a:r>
            <a:endParaRPr lang="en-AU" dirty="0" smtClean="0"/>
          </a:p>
          <a:p>
            <a:pPr lvl="2"/>
            <a:r>
              <a:rPr lang="en-AU" strike="sngStrike" dirty="0"/>
              <a:t>Tuesday, </a:t>
            </a:r>
            <a:r>
              <a:rPr lang="en-AU" strike="sngStrike" dirty="0" smtClean="0"/>
              <a:t>1 Nov</a:t>
            </a:r>
            <a:r>
              <a:rPr lang="en-AU" strike="sngStrike" dirty="0"/>
              <a:t> </a:t>
            </a:r>
            <a:r>
              <a:rPr lang="en-AU" strike="sngStrike" dirty="0" smtClean="0"/>
              <a:t>@ </a:t>
            </a:r>
            <a:r>
              <a:rPr lang="en-AU" strike="sngStrike" dirty="0"/>
              <a:t>2pm </a:t>
            </a:r>
            <a:r>
              <a:rPr lang="en-AU" dirty="0" smtClean="0"/>
              <a:t>PT (cancelled; prepare for San Antonio instead)</a:t>
            </a:r>
            <a:endParaRPr lang="en-AU" dirty="0" smtClean="0"/>
          </a:p>
          <a:p>
            <a:pPr lvl="1"/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Chair has requested two session slots in San Antonio based on a draft agenda (</a:t>
            </a:r>
            <a:r>
              <a:rPr lang="en-AU" dirty="0" smtClean="0">
                <a:hlinkClick r:id="rId2"/>
              </a:rPr>
              <a:t>16-11-1307-00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Thursday PM1</a:t>
            </a:r>
          </a:p>
          <a:p>
            <a:pPr lvl="1"/>
            <a:r>
              <a:rPr lang="en-AU" dirty="0" smtClean="0"/>
              <a:t>Teleconferences and sessions will be cancelled if there is insufficient material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6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</a:t>
            </a:r>
            <a:r>
              <a:rPr lang="en-AU" i="1" dirty="0" smtClean="0"/>
              <a:t>PDED ad hoc </a:t>
            </a:r>
            <a:r>
              <a:rPr lang="en-AU" dirty="0" smtClean="0"/>
              <a:t>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>
                <a:sym typeface="Wingdings" panose="05000000000000000000" pitchFamily="2" charset="2"/>
              </a:rPr>
              <a:t>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 (Broadcom) did </a:t>
            </a:r>
            <a:r>
              <a:rPr lang="en-AU" dirty="0" smtClean="0">
                <a:sym typeface="Wingdings" panose="05000000000000000000" pitchFamily="2" charset="2"/>
              </a:rPr>
              <a:t>a great job </a:t>
            </a:r>
            <a:r>
              <a:rPr lang="en-AU" dirty="0" smtClean="0">
                <a:sym typeface="Wingdings" panose="05000000000000000000" pitchFamily="2" charset="2"/>
              </a:rPr>
              <a:t>in the </a:t>
            </a:r>
            <a:r>
              <a:rPr lang="en-AU" dirty="0" smtClean="0">
                <a:sym typeface="Wingdings" panose="05000000000000000000" pitchFamily="2" charset="2"/>
              </a:rPr>
              <a:t>1</a:t>
            </a:r>
            <a:r>
              <a:rPr lang="en-AU" baseline="30000" dirty="0" smtClean="0">
                <a:sym typeface="Wingdings" panose="05000000000000000000" pitchFamily="2" charset="2"/>
              </a:rPr>
              <a:t>st</a:t>
            </a:r>
            <a:r>
              <a:rPr lang="en-AU" dirty="0" smtClean="0">
                <a:sym typeface="Wingdings" panose="05000000000000000000" pitchFamily="2" charset="2"/>
              </a:rPr>
              <a:t>/3rd</a:t>
            </a:r>
            <a:r>
              <a:rPr lang="en-AU" dirty="0" smtClean="0">
                <a:sym typeface="Wingdings" panose="05000000000000000000" pitchFamily="2" charset="2"/>
              </a:rPr>
              <a:t> teleconferences </a:t>
            </a:r>
            <a:r>
              <a:rPr lang="en-AU" dirty="0" smtClean="0">
                <a:sym typeface="Wingdings" panose="05000000000000000000" pitchFamily="2" charset="2"/>
              </a:rPr>
              <a:t>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but sharing is </a:t>
            </a:r>
            <a:r>
              <a:rPr lang="en-AU" dirty="0" smtClean="0">
                <a:sym typeface="Wingdings" panose="05000000000000000000" pitchFamily="2" charset="2"/>
              </a:rPr>
              <a:t>good, particularly as Thomas is presenting today!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</a:t>
            </a:r>
            <a:r>
              <a:rPr lang="en-AU" dirty="0" smtClean="0">
                <a:sym typeface="Wingdings" panose="05000000000000000000" pitchFamily="2" charset="2"/>
              </a:rPr>
              <a:t>hoc …</a:t>
            </a:r>
            <a:endParaRPr lang="en-AU" dirty="0" smtClean="0">
              <a:sym typeface="Wingdings" panose="05000000000000000000" pitchFamily="2" charset="2"/>
            </a:endParaRP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r</a:t>
            </a:r>
            <a:r>
              <a:rPr lang="en-AU" dirty="0" smtClean="0">
                <a:sym typeface="Wingdings" panose="05000000000000000000" pitchFamily="2" charset="2"/>
              </a:rPr>
              <a:t>espect </a:t>
            </a:r>
            <a:r>
              <a:rPr lang="en-AU" dirty="0" smtClean="0">
                <a:sym typeface="Wingdings" panose="05000000000000000000" pitchFamily="2" charset="2"/>
              </a:rPr>
              <a:t>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beverage from the Chair in San Antonio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For attendance recording purposes please send an e-mail to the Chair and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would be useful to know who &amp; how many are in attendance on this call</a:t>
            </a:r>
          </a:p>
          <a:p>
            <a:pPr lvl="1"/>
            <a:r>
              <a:rPr lang="en-AU" dirty="0" smtClean="0"/>
              <a:t>Please send an “</a:t>
            </a:r>
            <a:r>
              <a:rPr lang="en-AU" i="1" dirty="0" smtClean="0"/>
              <a:t>I am attending PDED ad hoc</a:t>
            </a:r>
            <a:r>
              <a:rPr lang="en-AU" dirty="0" smtClean="0"/>
              <a:t>” email to:</a:t>
            </a:r>
          </a:p>
          <a:p>
            <a:pPr lvl="2"/>
            <a:r>
              <a:rPr lang="en-AU" dirty="0" smtClean="0">
                <a:hlinkClick r:id="rId2"/>
              </a:rPr>
              <a:t>amyles@cisco.com</a:t>
            </a:r>
            <a:endParaRPr lang="en-AU" dirty="0" smtClean="0"/>
          </a:p>
          <a:p>
            <a:pPr lvl="2"/>
            <a:r>
              <a:rPr lang="en-AU" dirty="0" smtClean="0"/>
              <a:t>&lt;secretaries e-mail&gt;</a:t>
            </a:r>
          </a:p>
          <a:p>
            <a:pPr marL="184150" lvl="2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0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1423</Words>
  <Application>Microsoft Office PowerPoint</Application>
  <PresentationFormat>On-screen Show (4:3)</PresentationFormat>
  <Paragraphs>198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802-11-Submission</vt:lpstr>
      <vt:lpstr>Agenda for PDED ad hoc teleconference on 25 October 2016</vt:lpstr>
      <vt:lpstr>Welcome to the fifth teleconference of the PDED ad hoc</vt:lpstr>
      <vt:lpstr>There will be weekly teleconferences as necessary and two sessions at the plenary in San Antonio</vt:lpstr>
      <vt:lpstr>The first task for the PDED ad hoc today is to appoint a secretary</vt:lpstr>
      <vt:lpstr>For attendance recording purposes please send an e-mail to the Chair and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PowerPoint Presentation</vt:lpstr>
      <vt:lpstr>The goal of the ad hoc is to decide on a response to 3GPP RAN1’s request for an ED of -72dBm </vt:lpstr>
      <vt:lpstr>The first teleconference introduced the group and proposed at least one path forward  </vt:lpstr>
      <vt:lpstr>The third teleconference introduced the group and proposed at least one path forward  </vt:lpstr>
      <vt:lpstr>PowerPoint Presentation</vt:lpstr>
      <vt:lpstr>The ad hoc has received its first submission, ignoring anything the Chair has ever done! </vt:lpstr>
      <vt:lpstr>The ad hoc will brainstorm …</vt:lpstr>
      <vt:lpstr>PowerPoint Presentation</vt:lpstr>
      <vt:lpstr>Are participants planning to make future submissions?</vt:lpstr>
      <vt:lpstr>The PDED ad hoc teleconference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2016-10-25T05:38:19Z</dcterms:modified>
</cp:coreProperties>
</file>