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60" r:id="rId4"/>
    <p:sldId id="446" r:id="rId5"/>
    <p:sldId id="447" r:id="rId6"/>
    <p:sldId id="448" r:id="rId7"/>
    <p:sldId id="449" r:id="rId8"/>
    <p:sldId id="450" r:id="rId9"/>
    <p:sldId id="275" r:id="rId10"/>
    <p:sldId id="382" r:id="rId11"/>
    <p:sldId id="301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2" autoAdjust="0"/>
    <p:restoredTop sz="97869" autoAdjust="0"/>
  </p:normalViewPr>
  <p:slideViewPr>
    <p:cSldViewPr>
      <p:cViewPr>
        <p:scale>
          <a:sx n="100" d="100"/>
          <a:sy n="100" d="100"/>
        </p:scale>
        <p:origin x="-1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802.11-16/1313r1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28-00-0wur-comments-on-wur-sg-par-and-csd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6266"/>
              </p:ext>
            </p:extLst>
          </p:nvPr>
        </p:nvGraphicFramePr>
        <p:xfrm>
          <a:off x="530225" y="2317750"/>
          <a:ext cx="762635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Document" r:id="rId4" imgW="8530917" imgH="2837030" progId="Word.Document.8">
                  <p:embed/>
                </p:oleObj>
              </mc:Choice>
              <mc:Fallback>
                <p:oleObj name="Document" r:id="rId4" imgW="8530917" imgH="28370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317750"/>
                        <a:ext cx="7626350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36947"/>
              </p:ext>
            </p:extLst>
          </p:nvPr>
        </p:nvGraphicFramePr>
        <p:xfrm>
          <a:off x="152400" y="762001"/>
          <a:ext cx="8839200" cy="50229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3rd,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31st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4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 3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30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 29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Oct 20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Nov 17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Oct 13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Oct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2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Oct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PDED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602646">
            <a:off x="2202103" y="2259572"/>
            <a:ext cx="4622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u[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11-16-1493-04</a:t>
            </a:r>
            <a:r>
              <a:rPr lang="en-AU" sz="28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800" b="1" dirty="0" smtClean="0"/>
              <a:t>to </a:t>
            </a:r>
            <a:r>
              <a:rPr lang="en-AU" sz="2800" b="1" dirty="0"/>
              <a:t>3GPP RAN1 in response to their request that IEEE 802.11 adopt an ED of -</a:t>
            </a:r>
            <a:r>
              <a:rPr lang="en-AU" sz="2800" b="1" dirty="0" smtClean="0"/>
              <a:t>72dBm, granting the IEEE </a:t>
            </a:r>
            <a:r>
              <a:rPr lang="en-AU" sz="2800" b="1" dirty="0"/>
              <a:t>802.11 WG </a:t>
            </a:r>
            <a:r>
              <a:rPr lang="en-AU" sz="2800" b="1" dirty="0" smtClean="0"/>
              <a:t>chair </a:t>
            </a:r>
            <a:r>
              <a:rPr lang="en-AU" sz="2800" b="1" dirty="0"/>
              <a:t>editorial license.</a:t>
            </a:r>
          </a:p>
          <a:p>
            <a:pPr lvl="1"/>
            <a:r>
              <a:rPr lang="en-AU" sz="2800" b="1" dirty="0"/>
              <a:t>Moved</a:t>
            </a:r>
            <a:r>
              <a:rPr lang="en-AU" sz="2800" b="1" dirty="0" smtClean="0"/>
              <a:t>: Andrew Myles</a:t>
            </a:r>
            <a:endParaRPr lang="en-AU" sz="2800" b="1" dirty="0"/>
          </a:p>
          <a:p>
            <a:pPr lvl="1"/>
            <a:r>
              <a:rPr lang="en-AU" sz="2800" b="1" dirty="0"/>
              <a:t>Seconded</a:t>
            </a:r>
            <a:r>
              <a:rPr lang="en-AU" sz="2800" b="1" dirty="0" smtClean="0"/>
              <a:t>: Jim </a:t>
            </a:r>
            <a:r>
              <a:rPr lang="en-AU" sz="2800" b="1" dirty="0" err="1" smtClean="0"/>
              <a:t>Petranovich</a:t>
            </a:r>
            <a:endParaRPr lang="en-AU" sz="2800" b="1" dirty="0"/>
          </a:p>
          <a:p>
            <a:pPr lvl="1"/>
            <a:r>
              <a:rPr lang="en-AU" sz="2800" b="1" dirty="0"/>
              <a:t>Result</a:t>
            </a:r>
            <a:r>
              <a:rPr lang="en-AU" sz="2800" b="1" dirty="0" smtClean="0"/>
              <a:t>: 94-2-28 Passes</a:t>
            </a:r>
            <a:endParaRPr lang="en-AU" sz="2800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Communications </a:t>
            </a:r>
            <a:r>
              <a:rPr lang="en-US" dirty="0" smtClean="0"/>
              <a:t>Topic Interest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305800" cy="3505200"/>
          </a:xfrm>
        </p:spPr>
        <p:txBody>
          <a:bodyPr/>
          <a:lstStyle/>
          <a:p>
            <a:r>
              <a:rPr lang="en-US" altLang="en-US" sz="2800" dirty="0" smtClean="0"/>
              <a:t>Approve </a:t>
            </a:r>
            <a:r>
              <a:rPr lang="en-US" altLang="en-US" sz="2800" dirty="0" smtClean="0"/>
              <a:t>formation of a Topic Interest Group on the topic of light communication to further </a:t>
            </a:r>
            <a:r>
              <a:rPr lang="en-US" altLang="en-US" sz="2800" dirty="0" smtClean="0"/>
              <a:t>clarify technical aspects of the proposal</a:t>
            </a:r>
          </a:p>
          <a:p>
            <a:r>
              <a:rPr lang="en-US" altLang="en-US" sz="2800" dirty="0" smtClean="0"/>
              <a:t>Moved: Vinko Erceg</a:t>
            </a:r>
          </a:p>
          <a:p>
            <a:r>
              <a:rPr lang="en-US" altLang="en-US" sz="2800" dirty="0" smtClean="0"/>
              <a:t>Seconded: Andrew Myles</a:t>
            </a:r>
          </a:p>
          <a:p>
            <a:r>
              <a:rPr lang="en-US" altLang="en-US" sz="2800" dirty="0" smtClean="0"/>
              <a:t>Result: 70-13-58 Passes</a:t>
            </a:r>
            <a:endParaRPr lang="en-GB" altLang="en-US" sz="24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345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WUR Updated PAR</a:t>
            </a:r>
            <a:endParaRPr lang="en-US" alt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PAR contained in the document referenced below meets IEEE-SA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PAR contained in [doc:802.11-16/1045r9] </a:t>
            </a:r>
            <a:r>
              <a:rPr lang="en-GB" altLang="en-US" sz="2000" b="0" dirty="0" smtClean="0"/>
              <a:t>be approved and </a:t>
            </a:r>
            <a:r>
              <a:rPr lang="en-GB" altLang="en-US" sz="2000" b="0" dirty="0" smtClean="0"/>
              <a:t>submit to IEEE 802 EC for approval to submit to </a:t>
            </a:r>
            <a:r>
              <a:rPr lang="en-GB" altLang="en-US" sz="2000" b="0" dirty="0" err="1" smtClean="0"/>
              <a:t>NesCom</a:t>
            </a:r>
            <a:r>
              <a:rPr lang="en-GB" altLang="en-US" sz="2000" b="0" dirty="0" smtClean="0"/>
              <a:t>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VK Jones</a:t>
            </a:r>
          </a:p>
          <a:p>
            <a:r>
              <a:rPr lang="en-GB" altLang="en-US" sz="2000" dirty="0" smtClean="0"/>
              <a:t>Result: 119-0-14 Passes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WUR SG result: Moved</a:t>
            </a:r>
            <a:r>
              <a:rPr lang="en-GB" altLang="en-US" sz="2000" dirty="0" smtClean="0"/>
              <a:t>:, 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r>
              <a:rPr lang="en-GB" altLang="en-US" sz="2000" dirty="0" smtClean="0"/>
              <a:t>, Seconded:</a:t>
            </a:r>
            <a:r>
              <a:rPr lang="en-US" altLang="en-US" sz="2000" dirty="0" smtClean="0"/>
              <a:t>Leif </a:t>
            </a:r>
            <a:r>
              <a:rPr lang="en-US" altLang="en-US" sz="2000" dirty="0" err="1" smtClean="0"/>
              <a:t>Wilhelmsson</a:t>
            </a:r>
            <a:r>
              <a:rPr lang="en-US" altLang="en-US" sz="2000" dirty="0" smtClean="0"/>
              <a:t>, </a:t>
            </a:r>
            <a:r>
              <a:rPr lang="en-GB" altLang="en-US" sz="2000" dirty="0" smtClean="0"/>
              <a:t>Result</a:t>
            </a:r>
            <a:r>
              <a:rPr lang="en-GB" altLang="en-US" sz="2000" dirty="0" smtClean="0"/>
              <a:t>: Y: 34, N: 0, A: 1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049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WUR CSD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CSD contained in the document referenced below meets IEEE 802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CSD contained in [doc:802.11-16/936r4] be </a:t>
            </a:r>
            <a:r>
              <a:rPr lang="en-GB" altLang="en-US" sz="2000" b="0" dirty="0" smtClean="0"/>
              <a:t>approved </a:t>
            </a:r>
            <a:r>
              <a:rPr lang="en-GB" altLang="en-US" sz="2000" b="0" dirty="0" smtClean="0"/>
              <a:t>and </a:t>
            </a:r>
            <a:r>
              <a:rPr lang="en-GB" altLang="en-US" sz="2000" b="0" dirty="0" smtClean="0"/>
              <a:t>submitted to </a:t>
            </a:r>
            <a:r>
              <a:rPr lang="en-GB" altLang="en-US" sz="2000" b="0" dirty="0" smtClean="0"/>
              <a:t>IEEE 802 EC for approval.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</a:t>
            </a:r>
            <a:r>
              <a:rPr lang="en-GB" altLang="en-US" sz="2000" dirty="0" err="1" smtClean="0"/>
              <a:t>Yunsong</a:t>
            </a:r>
            <a:r>
              <a:rPr lang="en-GB" altLang="en-US" sz="2000" dirty="0" smtClean="0"/>
              <a:t> Yang</a:t>
            </a:r>
          </a:p>
          <a:p>
            <a:r>
              <a:rPr lang="en-GB" altLang="en-US" sz="2000" dirty="0" smtClean="0"/>
              <a:t>Seconded: Guido Hiertz</a:t>
            </a:r>
          </a:p>
          <a:p>
            <a:r>
              <a:rPr lang="en-GB" altLang="en-US" sz="2000" dirty="0" smtClean="0"/>
              <a:t>Result: 115-0-11 Passes</a:t>
            </a:r>
          </a:p>
          <a:p>
            <a:r>
              <a:rPr lang="en-GB" altLang="en-US" sz="2000" dirty="0" smtClean="0"/>
              <a:t>WUR SG result: Moved</a:t>
            </a:r>
            <a:r>
              <a:rPr lang="en-GB" altLang="en-US" sz="2000" dirty="0" smtClean="0"/>
              <a:t>:,  </a:t>
            </a:r>
            <a:r>
              <a:rPr lang="en-GB" altLang="en-US" sz="2000" dirty="0" err="1" smtClean="0"/>
              <a:t>Yongho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Seok</a:t>
            </a:r>
            <a:r>
              <a:rPr lang="en-GB" altLang="en-US" sz="2000" dirty="0" smtClean="0"/>
              <a:t>, Seconded</a:t>
            </a:r>
            <a:r>
              <a:rPr lang="en-GB" altLang="en-US" sz="2000" dirty="0" smtClean="0"/>
              <a:t>:, Bin </a:t>
            </a:r>
            <a:r>
              <a:rPr lang="en-GB" altLang="en-US" sz="2000" dirty="0" smtClean="0"/>
              <a:t>Tian, Result</a:t>
            </a:r>
            <a:r>
              <a:rPr lang="en-GB" altLang="en-US" sz="2000" dirty="0" smtClean="0"/>
              <a:t>: Y: 28, N:0, A:0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423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WUR PAR comment responses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0" dirty="0" smtClean="0"/>
              <a:t>Approve the comment responses as indicated </a:t>
            </a:r>
            <a:r>
              <a:rPr lang="en-US" altLang="en-US" sz="2000" b="0" dirty="0"/>
              <a:t>in </a:t>
            </a:r>
            <a:r>
              <a:rPr lang="en-US" altLang="en-US" sz="2000" b="0" dirty="0">
                <a:hlinkClick r:id="rId3"/>
              </a:rPr>
              <a:t>https://</a:t>
            </a:r>
            <a:r>
              <a:rPr lang="en-US" altLang="en-US" sz="2000" b="0" dirty="0" smtClean="0">
                <a:hlinkClick r:id="rId3"/>
              </a:rPr>
              <a:t>mentor.ieee.org/802.11/dcn/16/11-16-1528-00-0wur-comments-on-wur-sg-par-and-csd.ppt</a:t>
            </a:r>
            <a:r>
              <a:rPr lang="en-US" altLang="en-US" sz="2000" b="0" dirty="0" smtClean="0"/>
              <a:t> </a:t>
            </a:r>
            <a:endParaRPr lang="en-GB" altLang="en-US" sz="2000" b="0" dirty="0" smtClean="0"/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endParaRPr lang="en-GB" altLang="en-US" sz="2000" dirty="0" smtClean="0"/>
          </a:p>
          <a:p>
            <a:r>
              <a:rPr lang="en-GB" altLang="en-US" sz="2000" dirty="0" smtClean="0"/>
              <a:t>Result: 103-0-10 Passes</a:t>
            </a:r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105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108414</TotalTime>
  <Words>796</Words>
  <Application>Microsoft Office PowerPoint</Application>
  <PresentationFormat>On-screen Show (4:3)</PresentationFormat>
  <Paragraphs>186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Document</vt:lpstr>
      <vt:lpstr>802.11 November 2016 WG Motions</vt:lpstr>
      <vt:lpstr>Abstract</vt:lpstr>
      <vt:lpstr>Wednesday</vt:lpstr>
      <vt:lpstr>Liaison response to 3GPP RAN1</vt:lpstr>
      <vt:lpstr>Light Communications Topic Interest Group formation</vt:lpstr>
      <vt:lpstr>Motion – WUR Updated PAR</vt:lpstr>
      <vt:lpstr>Motion – WUR CSD</vt:lpstr>
      <vt:lpstr>Motion – WUR PAR comment responses</vt:lpstr>
      <vt:lpstr>Friday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2149</cp:revision>
  <cp:lastPrinted>1998-02-10T13:28:06Z</cp:lastPrinted>
  <dcterms:created xsi:type="dcterms:W3CDTF">1998-02-10T13:07:52Z</dcterms:created>
  <dcterms:modified xsi:type="dcterms:W3CDTF">2016-11-09T18:07:56Z</dcterms:modified>
</cp:coreProperties>
</file>