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360" r:id="rId4"/>
    <p:sldId id="446" r:id="rId5"/>
    <p:sldId id="447" r:id="rId6"/>
    <p:sldId id="448" r:id="rId7"/>
    <p:sldId id="449" r:id="rId8"/>
    <p:sldId id="450" r:id="rId9"/>
    <p:sldId id="275" r:id="rId10"/>
    <p:sldId id="382" r:id="rId11"/>
    <p:sldId id="301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2" autoAdjust="0"/>
    <p:restoredTop sz="97869" autoAdjust="0"/>
  </p:normalViewPr>
  <p:slideViewPr>
    <p:cSldViewPr>
      <p:cViewPr>
        <p:scale>
          <a:sx n="92" d="100"/>
          <a:sy n="92" d="100"/>
        </p:scale>
        <p:origin x="-4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802.11-16/1313r0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802.11-16/1313r0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702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5765" y="9001125"/>
            <a:ext cx="26377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335CA8E9-8FC9-4DDD-9A3D-AA9502AAE19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811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802.11-16/1313r0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3-0000-draft-response-ls-to-3gpp-ran1-on-energy-detection-threshold-in-future-802-11-technologi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28-00-0wur-comments-on-wur-sg-par-and-csd.pp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2016-11-09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426266"/>
              </p:ext>
            </p:extLst>
          </p:nvPr>
        </p:nvGraphicFramePr>
        <p:xfrm>
          <a:off x="530225" y="2317750"/>
          <a:ext cx="7626350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Document" r:id="rId4" imgW="8530917" imgH="2837030" progId="Word.Document.8">
                  <p:embed/>
                </p:oleObj>
              </mc:Choice>
              <mc:Fallback>
                <p:oleObj name="Document" r:id="rId4" imgW="8530917" imgH="28370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317750"/>
                        <a:ext cx="7626350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36947"/>
              </p:ext>
            </p:extLst>
          </p:nvPr>
        </p:nvGraphicFramePr>
        <p:xfrm>
          <a:off x="152400" y="762001"/>
          <a:ext cx="8839200" cy="5022979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3rd,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31st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1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4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1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 26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Oct 3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24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Sept 30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9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 29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Oct 20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27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Nov 17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Oct 13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Oct 26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Nov 2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Oct 24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Oct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PDED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Seconded: 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602646">
            <a:off x="2202103" y="2259572"/>
            <a:ext cx="4622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be u[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pdated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beginning of the Friday 802 EC meeting (plenary only)</a:t>
            </a:r>
          </a:p>
          <a:p>
            <a:pPr lvl="1"/>
            <a:r>
              <a:rPr lang="en-US" dirty="0" smtClean="0"/>
              <a:t>R5: </a:t>
            </a:r>
            <a:r>
              <a:rPr lang="en-US" dirty="0"/>
              <a:t>at the </a:t>
            </a:r>
            <a:r>
              <a:rPr lang="en-US" dirty="0" smtClean="0"/>
              <a:t>conclusion </a:t>
            </a:r>
            <a:r>
              <a:rPr lang="en-US" dirty="0"/>
              <a:t>of the Friday 802 EC meeting (plenary only)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response to 3GPP RAN1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2514600"/>
          </a:xfrm>
        </p:spPr>
        <p:txBody>
          <a:bodyPr/>
          <a:lstStyle/>
          <a:p>
            <a:pPr marL="457200" lvl="1" indent="0">
              <a:buNone/>
            </a:pPr>
            <a:r>
              <a:rPr lang="en-AU" sz="2800" b="1" dirty="0"/>
              <a:t>The IEEE 802.11 WG </a:t>
            </a:r>
            <a:r>
              <a:rPr lang="en-AU" sz="2800" b="1" dirty="0" smtClean="0"/>
              <a:t>approves sending the response in </a:t>
            </a:r>
            <a:r>
              <a:rPr lang="en-AU" sz="2800" b="1" dirty="0">
                <a:hlinkClick r:id="rId3"/>
              </a:rPr>
              <a:t>11-16-1493-03</a:t>
            </a:r>
            <a:r>
              <a:rPr lang="en-AU" sz="2800" b="1" dirty="0">
                <a:solidFill>
                  <a:srgbClr val="FF0000"/>
                </a:solidFill>
              </a:rPr>
              <a:t> </a:t>
            </a:r>
            <a:r>
              <a:rPr lang="en-AU" sz="2800" b="1" dirty="0" smtClean="0"/>
              <a:t>to </a:t>
            </a:r>
            <a:r>
              <a:rPr lang="en-AU" sz="2800" b="1" dirty="0"/>
              <a:t>3GPP RAN1 in response to their request that IEEE 802.11 adopt an ED of -</a:t>
            </a:r>
            <a:r>
              <a:rPr lang="en-AU" sz="2800" b="1" dirty="0" smtClean="0"/>
              <a:t>72dBm, granting </a:t>
            </a:r>
            <a:r>
              <a:rPr lang="en-AU" sz="2800" b="1" dirty="0" err="1" smtClean="0"/>
              <a:t>theIEEE</a:t>
            </a:r>
            <a:r>
              <a:rPr lang="en-AU" sz="2800" b="1" dirty="0" smtClean="0"/>
              <a:t> </a:t>
            </a:r>
            <a:r>
              <a:rPr lang="en-AU" sz="2800" b="1" dirty="0"/>
              <a:t>802.11 WG </a:t>
            </a:r>
            <a:r>
              <a:rPr lang="en-AU" sz="2800" b="1" dirty="0" smtClean="0"/>
              <a:t>chair </a:t>
            </a:r>
            <a:r>
              <a:rPr lang="en-AU" sz="2800" b="1" dirty="0"/>
              <a:t>editorial license.</a:t>
            </a:r>
          </a:p>
          <a:p>
            <a:pPr lvl="1"/>
            <a:r>
              <a:rPr lang="en-AU" sz="2800" b="1" dirty="0"/>
              <a:t>Moved:</a:t>
            </a:r>
          </a:p>
          <a:p>
            <a:pPr lvl="1"/>
            <a:r>
              <a:rPr lang="en-AU" sz="2800" b="1" dirty="0"/>
              <a:t>Seconded:</a:t>
            </a:r>
          </a:p>
          <a:p>
            <a:pPr lvl="1"/>
            <a:r>
              <a:rPr lang="en-AU" sz="2800" b="1" dirty="0"/>
              <a:t>Result: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37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Communications </a:t>
            </a:r>
            <a:r>
              <a:rPr lang="en-US" dirty="0" smtClean="0"/>
              <a:t>Topic Interest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305800" cy="3505200"/>
          </a:xfrm>
        </p:spPr>
        <p:txBody>
          <a:bodyPr/>
          <a:lstStyle/>
          <a:p>
            <a:r>
              <a:rPr lang="en-US" altLang="en-US" sz="2800" dirty="0" smtClean="0"/>
              <a:t>Approve </a:t>
            </a:r>
            <a:r>
              <a:rPr lang="en-US" altLang="en-US" sz="2800" dirty="0" smtClean="0"/>
              <a:t>formation of a Topic Interest Group on the topic of light communication to further </a:t>
            </a:r>
            <a:r>
              <a:rPr lang="en-US" altLang="en-US" sz="2800" dirty="0" smtClean="0"/>
              <a:t>clarify technical aspects of the proposal</a:t>
            </a:r>
          </a:p>
          <a:p>
            <a:r>
              <a:rPr lang="en-US" altLang="en-US" sz="2800" dirty="0" smtClean="0"/>
              <a:t>Moved: </a:t>
            </a:r>
          </a:p>
          <a:p>
            <a:r>
              <a:rPr lang="en-US" altLang="en-US" sz="2800" dirty="0" smtClean="0"/>
              <a:t>Seconded:</a:t>
            </a:r>
          </a:p>
          <a:p>
            <a:r>
              <a:rPr lang="en-US" altLang="en-US" sz="2800" dirty="0" smtClean="0"/>
              <a:t>Result:</a:t>
            </a:r>
          </a:p>
          <a:p>
            <a:pPr lvl="1"/>
            <a:r>
              <a:rPr lang="en-US" altLang="en-US" sz="2400" dirty="0" smtClean="0"/>
              <a:t>Yes</a:t>
            </a:r>
          </a:p>
          <a:p>
            <a:pPr lvl="1"/>
            <a:r>
              <a:rPr lang="en-US" altLang="en-US" sz="2400" dirty="0" smtClean="0"/>
              <a:t>No</a:t>
            </a:r>
          </a:p>
          <a:p>
            <a:pPr lvl="1"/>
            <a:r>
              <a:rPr lang="en-US" altLang="en-US" sz="2400" dirty="0" smtClean="0"/>
              <a:t>Abstain</a:t>
            </a:r>
            <a:endParaRPr lang="en-GB" altLang="en-US" sz="2400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November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3453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WUR Updated PAR</a:t>
            </a:r>
            <a:endParaRPr lang="en-US" altLang="en-US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PAR contained in the document referenced below meets IEEE-SA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PAR contained in [doc:802.11-16/1045r9] </a:t>
            </a:r>
            <a:r>
              <a:rPr lang="en-GB" altLang="en-US" sz="2000" b="0" dirty="0" smtClean="0"/>
              <a:t>approved and </a:t>
            </a:r>
            <a:r>
              <a:rPr lang="en-GB" altLang="en-US" sz="2000" b="0" dirty="0" smtClean="0"/>
              <a:t>submit to IEEE 802 EC for approval to submit to </a:t>
            </a:r>
            <a:r>
              <a:rPr lang="en-GB" altLang="en-US" sz="2000" b="0" dirty="0" err="1" smtClean="0"/>
              <a:t>NesCom</a:t>
            </a:r>
            <a:r>
              <a:rPr lang="en-GB" altLang="en-US" sz="2000" b="0" dirty="0" smtClean="0"/>
              <a:t>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</a:t>
            </a:r>
          </a:p>
          <a:p>
            <a:r>
              <a:rPr lang="en-GB" altLang="en-US" sz="2000" dirty="0" smtClean="0"/>
              <a:t>Seconded</a:t>
            </a:r>
          </a:p>
          <a:p>
            <a:r>
              <a:rPr lang="en-GB" altLang="en-US" sz="2000" dirty="0" smtClean="0"/>
              <a:t>Result:</a:t>
            </a:r>
          </a:p>
          <a:p>
            <a:endParaRPr lang="en-GB" altLang="en-US" sz="2000" dirty="0"/>
          </a:p>
          <a:p>
            <a:r>
              <a:rPr lang="en-GB" altLang="en-US" sz="2000" dirty="0" smtClean="0"/>
              <a:t>WUR SG result: Moved</a:t>
            </a:r>
            <a:r>
              <a:rPr lang="en-GB" altLang="en-US" sz="2000" dirty="0" smtClean="0"/>
              <a:t>:,  </a:t>
            </a:r>
            <a:r>
              <a:rPr lang="en-GB" altLang="en-US" sz="2000" dirty="0" err="1" smtClean="0"/>
              <a:t>Shahrnaz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Azizi</a:t>
            </a:r>
            <a:r>
              <a:rPr lang="en-GB" altLang="en-US" sz="2000" dirty="0" smtClean="0"/>
              <a:t>, Seconded:</a:t>
            </a:r>
            <a:r>
              <a:rPr lang="en-US" altLang="en-US" sz="2000" dirty="0" smtClean="0"/>
              <a:t>Leif </a:t>
            </a:r>
            <a:r>
              <a:rPr lang="en-US" altLang="en-US" sz="2000" dirty="0" err="1" smtClean="0"/>
              <a:t>Wilhelmsson</a:t>
            </a:r>
            <a:r>
              <a:rPr lang="en-US" altLang="en-US" sz="2000" dirty="0" smtClean="0"/>
              <a:t>, </a:t>
            </a:r>
            <a:r>
              <a:rPr lang="en-GB" altLang="en-US" sz="2000" dirty="0" smtClean="0"/>
              <a:t>Result</a:t>
            </a:r>
            <a:r>
              <a:rPr lang="en-GB" altLang="en-US" sz="2000" dirty="0" smtClean="0"/>
              <a:t>: Y: 34, N: 0, A: 1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5C0AF36-BBF6-43A4-B155-D298EE35E3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049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WUR CSD</a:t>
            </a:r>
            <a:endParaRPr lang="en-US" alt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b="0" dirty="0" smtClean="0"/>
              <a:t>Believing that the CSD contained in the document referenced below meets IEEE 802 guidelines,</a:t>
            </a:r>
            <a:endParaRPr lang="en-US" altLang="en-US" sz="2000" b="0" dirty="0" smtClean="0"/>
          </a:p>
          <a:p>
            <a:r>
              <a:rPr lang="en-GB" altLang="en-US" sz="2000" b="0" dirty="0" smtClean="0"/>
              <a:t>Request that the CSD contained in [doc:802.11-16/936r4] be </a:t>
            </a:r>
            <a:r>
              <a:rPr lang="en-GB" altLang="en-US" sz="2000" b="0" dirty="0" smtClean="0"/>
              <a:t>approved </a:t>
            </a:r>
            <a:r>
              <a:rPr lang="en-GB" altLang="en-US" sz="2000" b="0" dirty="0" smtClean="0"/>
              <a:t>and submit to IEEE 802 EC for approval.</a:t>
            </a:r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</a:t>
            </a:r>
          </a:p>
          <a:p>
            <a:r>
              <a:rPr lang="en-GB" altLang="en-US" sz="2000" dirty="0" smtClean="0"/>
              <a:t>Seconded:</a:t>
            </a:r>
          </a:p>
          <a:p>
            <a:r>
              <a:rPr lang="en-GB" altLang="en-US" sz="2000" dirty="0" smtClean="0"/>
              <a:t>Result:</a:t>
            </a:r>
          </a:p>
          <a:p>
            <a:r>
              <a:rPr lang="en-GB" altLang="en-US" sz="2000" dirty="0" smtClean="0"/>
              <a:t>WUR SG result: Moved</a:t>
            </a:r>
            <a:r>
              <a:rPr lang="en-GB" altLang="en-US" sz="2000" dirty="0" smtClean="0"/>
              <a:t>:,  </a:t>
            </a:r>
            <a:r>
              <a:rPr lang="en-GB" altLang="en-US" sz="2000" dirty="0" err="1" smtClean="0"/>
              <a:t>Yongho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Seok</a:t>
            </a:r>
            <a:r>
              <a:rPr lang="en-GB" altLang="en-US" sz="2000" dirty="0" smtClean="0"/>
              <a:t>, Seconded</a:t>
            </a:r>
            <a:r>
              <a:rPr lang="en-GB" altLang="en-US" sz="2000" dirty="0" smtClean="0"/>
              <a:t>:, Bin </a:t>
            </a:r>
            <a:r>
              <a:rPr lang="en-GB" altLang="en-US" sz="2000" dirty="0" smtClean="0"/>
              <a:t>Tian, Result</a:t>
            </a:r>
            <a:r>
              <a:rPr lang="en-GB" altLang="en-US" sz="2000" dirty="0" smtClean="0"/>
              <a:t>: Y: 28, N:0, A:0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4230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WUR PAR comment responses</a:t>
            </a:r>
            <a:endParaRPr lang="en-US" alt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0" dirty="0" smtClean="0"/>
              <a:t>Approve the PAR and CSD comment responses </a:t>
            </a:r>
            <a:r>
              <a:rPr lang="en-US" altLang="en-US" sz="2000" b="0" smtClean="0"/>
              <a:t>as indicated </a:t>
            </a:r>
            <a:r>
              <a:rPr lang="en-US" altLang="en-US" sz="2000" b="0"/>
              <a:t>in </a:t>
            </a:r>
            <a:r>
              <a:rPr lang="en-US" altLang="en-US" sz="2000" b="0">
                <a:hlinkClick r:id="rId3"/>
              </a:rPr>
              <a:t>https</a:t>
            </a:r>
            <a:r>
              <a:rPr lang="en-US" altLang="en-US" sz="2000" b="0">
                <a:hlinkClick r:id="rId3"/>
              </a:rPr>
              <a:t>://</a:t>
            </a:r>
            <a:r>
              <a:rPr lang="en-US" altLang="en-US" sz="2000" b="0" smtClean="0">
                <a:hlinkClick r:id="rId3"/>
              </a:rPr>
              <a:t>mentor.ieee.org/802.11/dcn/16/11-16-1528-00-0wur-comments-on-wur-sg-par-and-csd.ppt</a:t>
            </a:r>
            <a:r>
              <a:rPr lang="en-US" altLang="en-US" sz="2000" b="0" smtClean="0"/>
              <a:t> </a:t>
            </a:r>
            <a:endParaRPr lang="en-GB" altLang="en-US" sz="2000" b="0" dirty="0" smtClean="0"/>
          </a:p>
          <a:p>
            <a:endParaRPr lang="en-GB" altLang="en-US" sz="2000" b="0" dirty="0" smtClean="0"/>
          </a:p>
          <a:p>
            <a:r>
              <a:rPr lang="en-GB" altLang="en-US" sz="2000" dirty="0" smtClean="0"/>
              <a:t>Moved: Minyoung Park</a:t>
            </a:r>
          </a:p>
          <a:p>
            <a:r>
              <a:rPr lang="en-GB" altLang="en-US" sz="2000" dirty="0" smtClean="0"/>
              <a:t>Seconded:</a:t>
            </a:r>
          </a:p>
          <a:p>
            <a:r>
              <a:rPr lang="en-GB" altLang="en-US" sz="2000" dirty="0" smtClean="0"/>
              <a:t>Result:</a:t>
            </a:r>
          </a:p>
          <a:p>
            <a:endParaRPr lang="en-US" alt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524D490-9FDD-4E72-9484-750BAEB3AFE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5105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108317</TotalTime>
  <Words>771</Words>
  <Application>Microsoft Office PowerPoint</Application>
  <PresentationFormat>On-screen Show (4:3)</PresentationFormat>
  <Paragraphs>189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Document</vt:lpstr>
      <vt:lpstr>802.11 November 2016 WG Motions</vt:lpstr>
      <vt:lpstr>Abstract</vt:lpstr>
      <vt:lpstr>Wednesday</vt:lpstr>
      <vt:lpstr>Liaison response to 3GPP RAN1</vt:lpstr>
      <vt:lpstr>Light Communications Topic Interest Group formation</vt:lpstr>
      <vt:lpstr>Motion – WUR Updated PAR</vt:lpstr>
      <vt:lpstr>Motion – WUR CSD</vt:lpstr>
      <vt:lpstr>Motion – WUR PAR comment responses</vt:lpstr>
      <vt:lpstr>Friday</vt:lpstr>
      <vt:lpstr>PowerPoint Presentation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2016 IEEE 802.11 WG motions</cp:keywords>
  <cp:lastModifiedBy>Dorothy Stanley</cp:lastModifiedBy>
  <cp:revision>2137</cp:revision>
  <cp:lastPrinted>1998-02-10T13:28:06Z</cp:lastPrinted>
  <dcterms:created xsi:type="dcterms:W3CDTF">1998-02-10T13:07:52Z</dcterms:created>
  <dcterms:modified xsi:type="dcterms:W3CDTF">2016-11-09T16:30:31Z</dcterms:modified>
</cp:coreProperties>
</file>