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9" r:id="rId2"/>
    <p:sldId id="302" r:id="rId3"/>
    <p:sldId id="300" r:id="rId4"/>
    <p:sldId id="295" r:id="rId5"/>
    <p:sldId id="296" r:id="rId6"/>
    <p:sldId id="297" r:id="rId7"/>
    <p:sldId id="298" r:id="rId8"/>
    <p:sldId id="301" r:id="rId9"/>
    <p:sldId id="306" r:id="rId10"/>
    <p:sldId id="334" r:id="rId11"/>
    <p:sldId id="270" r:id="rId12"/>
    <p:sldId id="289" r:id="rId13"/>
    <p:sldId id="290" r:id="rId14"/>
    <p:sldId id="291" r:id="rId15"/>
    <p:sldId id="292" r:id="rId16"/>
    <p:sldId id="322" r:id="rId17"/>
    <p:sldId id="324" r:id="rId18"/>
    <p:sldId id="325" r:id="rId19"/>
    <p:sldId id="332" r:id="rId20"/>
    <p:sldId id="333" r:id="rId21"/>
    <p:sldId id="335" r:id="rId22"/>
    <p:sldId id="327" r:id="rId23"/>
    <p:sldId id="330" r:id="rId24"/>
    <p:sldId id="328" r:id="rId25"/>
    <p:sldId id="329" r:id="rId26"/>
    <p:sldId id="337" r:id="rId27"/>
    <p:sldId id="336" r:id="rId28"/>
    <p:sldId id="344" r:id="rId29"/>
    <p:sldId id="339" r:id="rId30"/>
    <p:sldId id="340" r:id="rId31"/>
    <p:sldId id="341" r:id="rId32"/>
    <p:sldId id="345" r:id="rId33"/>
    <p:sldId id="342" r:id="rId34"/>
    <p:sldId id="338" r:id="rId35"/>
    <p:sldId id="343" r:id="rId36"/>
    <p:sldId id="305" r:id="rId3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93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802.11-16/1307r5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10-00-0000-a-discussion-of-ed-pd.pptx" TargetMode="External"/><Relationship Id="rId2" Type="http://schemas.openxmlformats.org/officeDocument/2006/relationships/hyperlink" Target="http://grouper.ieee.org/groups/802/Communications/16_08/802_to_3GPP_01AUG_2016_Liaison_r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263-00-0000-what-should-802-11-wg-do-about-the-ed-related-request-from-3gpp-ran1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hyperlink" Target="https://mentor.ieee.org/802.11/dcn/16/11-16-1306-00-0000-pded-meeting-minutes-27-sept-2016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4-00-0000-pded-meeting-minutes-11-oct-2016.doc" TargetMode="External"/><Relationship Id="rId2" Type="http://schemas.openxmlformats.org/officeDocument/2006/relationships/hyperlink" Target="https://mentor.ieee.org/802.11/dcn/16/11-16-1331-00-0000-pded-ad-hoc-agenda-11-oct-2016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9-00-0000-pded-ad-hoc-telecon-minutes-20161025.docx" TargetMode="External"/><Relationship Id="rId2" Type="http://schemas.openxmlformats.org/officeDocument/2006/relationships/hyperlink" Target="https://mentor.ieee.org/802.11/dcn/16/11-16-1345-00-0000-pded-ad-hoc-agenda-25-oct-2016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344-00-0000-proposed-response-to-3gpp-ed-request.ppt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51-00-0000-simulation-analysis-of-ed-threshold-levels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0-0000-draft-response-ls-to-3gpp-ran1-on-energy-detection-threshold-in-future-802-11-technologies.docx" TargetMode="External"/><Relationship Id="rId2" Type="http://schemas.openxmlformats.org/officeDocument/2006/relationships/hyperlink" Target="https://mentor.ieee.org/802.11/dcn/16/11-16-1344-00-0000-proposed-response-to-3gpp-ed-request.ppt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PDED Ad Hoc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September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formation of the ad hoc was based on a LS from 3GPP RAN1 and documents presented to 802.19/11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Original liaison from 3GPP RAN1</a:t>
            </a:r>
          </a:p>
          <a:p>
            <a:pPr lvl="1"/>
            <a:r>
              <a:rPr lang="en-AU" dirty="0">
                <a:hlinkClick r:id="rId2"/>
              </a:rPr>
              <a:t>IEEE 802 liaison to 3GPP </a:t>
            </a:r>
            <a:r>
              <a:rPr lang="en-AU" dirty="0" smtClean="0">
                <a:hlinkClick r:id="rId2"/>
              </a:rPr>
              <a:t>RAN</a:t>
            </a:r>
            <a:endParaRPr lang="en-AU" dirty="0" smtClean="0"/>
          </a:p>
          <a:p>
            <a:pPr lvl="2"/>
            <a:r>
              <a:rPr lang="en-AU" dirty="0" smtClean="0"/>
              <a:t>Made original request</a:t>
            </a:r>
          </a:p>
          <a:p>
            <a:r>
              <a:rPr lang="en-AU" dirty="0" smtClean="0"/>
              <a:t>IEEE 802 documents </a:t>
            </a:r>
            <a:r>
              <a:rPr lang="en-AU" dirty="0"/>
              <a:t>pre-</a:t>
            </a:r>
            <a:r>
              <a:rPr lang="en-AU" i="1" dirty="0"/>
              <a:t>ad hoc</a:t>
            </a:r>
          </a:p>
          <a:p>
            <a:pPr lvl="1"/>
            <a:r>
              <a:rPr lang="en-AU" dirty="0">
                <a:hlinkClick r:id="rId3"/>
              </a:rPr>
              <a:t>19-16-0110-00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Described issue and a variety of possible responses in IEEE 802.19 WG</a:t>
            </a:r>
          </a:p>
          <a:p>
            <a:pPr lvl="1"/>
            <a:r>
              <a:rPr lang="en-AU" dirty="0">
                <a:hlinkClick r:id="rId4"/>
              </a:rPr>
              <a:t>11-16-1263-00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Summarised issue for IEEE 802.11 WG; led to ad hoc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&amp; IEEE 802 are having an ongoing discussion related to LAA’s ED threshold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IEEE 802 review of LAA Rel. 13 resulted in IEEE 802 requesting 3GPP RAN1 to make LAA more sensitive to 802.11 transmissions:</a:t>
            </a:r>
          </a:p>
          <a:p>
            <a:pPr lvl="2"/>
            <a:r>
              <a:rPr lang="en-GB" dirty="0" smtClean="0"/>
              <a:t>See Comment 3 in 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for details (March 2016)</a:t>
            </a:r>
          </a:p>
          <a:p>
            <a:pPr lvl="1"/>
            <a:r>
              <a:rPr lang="en-GB" dirty="0" smtClean="0"/>
              <a:t>3GPP RAN1 rejected the request on the basis that they have had considerable debate and have agreed there is not a problem, but without responding to the particular issues raised by IEEE 802</a:t>
            </a:r>
          </a:p>
          <a:p>
            <a:pPr lvl="2"/>
            <a:r>
              <a:rPr lang="en-US" dirty="0" smtClean="0"/>
              <a:t>See Response 3 in 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 (June 2016)</a:t>
            </a:r>
          </a:p>
          <a:p>
            <a:pPr lvl="1"/>
            <a:r>
              <a:rPr lang="en-AU" dirty="0" smtClean="0"/>
              <a:t>IEEE 802 responded by noting that 3GPP RAN1’s assertions are based on invalid assumptions about common 802.11 deployments and asking 3GPP RAN1 to rerun their simulations with more realistic assumptions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4"/>
              </a:rPr>
              <a:t>IEEE 802 liaison to 3GPP RAN</a:t>
            </a:r>
            <a:r>
              <a:rPr lang="en-AU" dirty="0" smtClean="0"/>
              <a:t> (August 2016)</a:t>
            </a:r>
          </a:p>
          <a:p>
            <a:pPr lvl="1"/>
            <a:r>
              <a:rPr lang="en-AU" dirty="0" smtClean="0"/>
              <a:t>The issue is currently still open and unresolved …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are now requesting that 802.11 also adopt a lowered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r>
              <a:rPr lang="en-US" dirty="0" smtClean="0"/>
              <a:t>Such a change would mean that 802.11 would defer to LAA (and 802.11) at the same ED threshold that LAA currently defers to 802.11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have not yet responded to 3GPP RAN1’s request for 802.11 to use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July 2016, IEEE 802.19 WG focused on responding to 3GPP RAN1’s responses on the twelve open issues in IEEE 802’s March 2016 liaison </a:t>
            </a:r>
          </a:p>
          <a:p>
            <a:pPr lvl="2"/>
            <a:r>
              <a:rPr lang="en-AU" dirty="0" smtClean="0"/>
              <a:t>It did not respond to 3GPP RAN1’s request for ED = -72dBm</a:t>
            </a:r>
          </a:p>
          <a:p>
            <a:pPr lvl="1"/>
            <a:r>
              <a:rPr lang="en-AU" dirty="0" smtClean="0"/>
              <a:t>In Sept 2016, a </a:t>
            </a:r>
            <a:r>
              <a:rPr lang="en-AU" i="1" dirty="0" smtClean="0"/>
              <a:t>thought piece</a:t>
            </a:r>
            <a:r>
              <a:rPr lang="en-AU" dirty="0" smtClean="0"/>
              <a:t> was presented to IEEE 802.19 WG that discussed some possible responses to 3GPP RAN1’s request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(by Andrew Myles, the author of this summary)</a:t>
            </a:r>
          </a:p>
          <a:p>
            <a:pPr lvl="1"/>
            <a:r>
              <a:rPr lang="en-AU" dirty="0" smtClean="0"/>
              <a:t>After discussion in the IEEE 802.19 WG, there was consensus that the request really needs to be considered by IEEE 802.11 WG</a:t>
            </a:r>
          </a:p>
          <a:p>
            <a:pPr lvl="2"/>
            <a:r>
              <a:rPr lang="en-AU" dirty="0" smtClean="0"/>
              <a:t>It is probably of particular interest to IEEE 802.11 </a:t>
            </a:r>
            <a:r>
              <a:rPr lang="en-AU" dirty="0" err="1" smtClean="0"/>
              <a:t>TGax</a:t>
            </a:r>
            <a:r>
              <a:rPr lang="en-AU" dirty="0" smtClean="0"/>
              <a:t> from a technical perspective</a:t>
            </a:r>
          </a:p>
          <a:p>
            <a:pPr lvl="1"/>
            <a:r>
              <a:rPr lang="en-AU" dirty="0" smtClean="0"/>
              <a:t>A timely response probably requires IEEE 802 to develop a response out of the Nov 2016 plenary</a:t>
            </a:r>
          </a:p>
          <a:p>
            <a:pPr lvl="2"/>
            <a:r>
              <a:rPr lang="en-AU" dirty="0" smtClean="0"/>
              <a:t>Although it was suggested by an 802.19 participant that IEEE 802 could simply ignore the request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05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many related issues that need to be addressed before responding to 3GPP RAN1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potential related (mostly technical) issues</a:t>
            </a:r>
          </a:p>
          <a:p>
            <a:pPr lvl="1"/>
            <a:r>
              <a:rPr lang="en-AU" dirty="0" smtClean="0"/>
              <a:t>What is the effect of ED = -72dBm on billions of legacy devices?</a:t>
            </a:r>
          </a:p>
          <a:p>
            <a:pPr lvl="1"/>
            <a:r>
              <a:rPr lang="en-AU" dirty="0" smtClean="0"/>
              <a:t>Does an ED = -72 </a:t>
            </a:r>
            <a:r>
              <a:rPr lang="en-AU" dirty="0" err="1" smtClean="0"/>
              <a:t>dBm</a:t>
            </a:r>
            <a:r>
              <a:rPr lang="en-AU" dirty="0" smtClean="0"/>
              <a:t> make sense when 802.11ax is focusing on improved frequency reuse?</a:t>
            </a:r>
          </a:p>
          <a:p>
            <a:pPr lvl="1"/>
            <a:r>
              <a:rPr lang="en-AU" dirty="0" smtClean="0"/>
              <a:t>Should IEEE 802 continue recommending that LAA should be more sensitive to 802.11 transmissions?</a:t>
            </a:r>
          </a:p>
          <a:p>
            <a:pPr lvl="1"/>
            <a:r>
              <a:rPr lang="en-AU" dirty="0" smtClean="0"/>
              <a:t>Should IEEE 802 recommend that LAA adopt 802.11 ED/PD levels?</a:t>
            </a:r>
          </a:p>
          <a:p>
            <a:pPr lvl="1"/>
            <a:r>
              <a:rPr lang="en-AU" dirty="0" smtClean="0"/>
              <a:t>Should IEEE 802 recommend that LAA use 802.11 preambles (or CTS-to-self wrappers) to make it easier for 802.11 to detect LAA? </a:t>
            </a:r>
          </a:p>
          <a:p>
            <a:pPr lvl="1"/>
            <a:r>
              <a:rPr lang="en-AU" dirty="0" smtClean="0"/>
              <a:t>How should IEEE 802 deal with related proposals in ETSI BRAN that the next revision of EN 301 893 specify an ED = -72dBm? 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18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How should IEEE 802.11 WG consider the issues related to 3GPP RAN1’s request for a new 802.11 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options for IEEE 802.11 WG action (out of Nov plenary?)</a:t>
            </a:r>
          </a:p>
          <a:p>
            <a:pPr lvl="1"/>
            <a:r>
              <a:rPr lang="en-AU" dirty="0" smtClean="0"/>
              <a:t>Do nothing - </a:t>
            </a:r>
            <a:r>
              <a:rPr lang="en-AU" dirty="0" smtClean="0">
                <a:solidFill>
                  <a:srgbClr val="FF0000"/>
                </a:solidFill>
              </a:rPr>
              <a:t>few</a:t>
            </a:r>
          </a:p>
          <a:p>
            <a:pPr lvl="1"/>
            <a:r>
              <a:rPr lang="en-AU" dirty="0" smtClean="0"/>
              <a:t>Leave it to IEEE 802.19 WG - </a:t>
            </a:r>
            <a:r>
              <a:rPr lang="en-AU" dirty="0" smtClean="0">
                <a:solidFill>
                  <a:srgbClr val="FF0000"/>
                </a:solidFill>
              </a:rPr>
              <a:t>none</a:t>
            </a:r>
          </a:p>
          <a:p>
            <a:pPr lvl="1"/>
            <a:r>
              <a:rPr lang="en-AU" dirty="0" smtClean="0"/>
              <a:t>Ask IEEE 802.11 </a:t>
            </a:r>
            <a:r>
              <a:rPr lang="en-AU" dirty="0" err="1" smtClean="0"/>
              <a:t>TGax</a:t>
            </a:r>
            <a:r>
              <a:rPr lang="en-AU" dirty="0" smtClean="0"/>
              <a:t> to consider the request - </a:t>
            </a:r>
            <a:r>
              <a:rPr lang="en-AU" dirty="0" smtClean="0">
                <a:solidFill>
                  <a:srgbClr val="FF0000"/>
                </a:solidFill>
              </a:rPr>
              <a:t>some</a:t>
            </a:r>
          </a:p>
          <a:p>
            <a:pPr lvl="2"/>
            <a:r>
              <a:rPr lang="en-AU" dirty="0" smtClean="0"/>
              <a:t>And associated issues</a:t>
            </a:r>
          </a:p>
          <a:p>
            <a:pPr lvl="1"/>
            <a:r>
              <a:rPr lang="en-AU" dirty="0" smtClean="0"/>
              <a:t>Establish an </a:t>
            </a:r>
            <a:r>
              <a:rPr lang="en-AU" dirty="0"/>
              <a:t>IEEE 802.11 </a:t>
            </a:r>
            <a:r>
              <a:rPr lang="en-AU" dirty="0" smtClean="0"/>
              <a:t>WG ad hoc to consider the request - </a:t>
            </a:r>
            <a:r>
              <a:rPr lang="en-AU" dirty="0" smtClean="0">
                <a:solidFill>
                  <a:srgbClr val="FF0000"/>
                </a:solidFill>
              </a:rPr>
              <a:t>many</a:t>
            </a:r>
          </a:p>
          <a:p>
            <a:pPr lvl="2"/>
            <a:r>
              <a:rPr lang="en-AU" dirty="0"/>
              <a:t>And associated issues</a:t>
            </a:r>
          </a:p>
          <a:p>
            <a:pPr lvl="1"/>
            <a:r>
              <a:rPr lang="en-AU" dirty="0" smtClean="0"/>
              <a:t>… others?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81600" y="2286000"/>
            <a:ext cx="38100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Votes for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different option during straw poll during Wednesday plenary in Warsaw (from memory)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743200" y="2590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648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6564086" y="3189514"/>
            <a:ext cx="1143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67600" y="3189514"/>
            <a:ext cx="0" cy="772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7367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was noted at the 1</a:t>
            </a:r>
            <a:r>
              <a:rPr lang="en-AU" baseline="30000" dirty="0" smtClean="0"/>
              <a:t>st</a:t>
            </a:r>
            <a:r>
              <a:rPr lang="en-AU" dirty="0" smtClean="0"/>
              <a:t> teleconference that EN 301 893 is another reason to consider the ED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next version of EN 301 893 is likely to require an ED of -72dBm, but has an exception to allow ED of -62dBm for IEEE 802.11ac</a:t>
            </a:r>
          </a:p>
          <a:p>
            <a:pPr lvl="2"/>
            <a:r>
              <a:rPr lang="en-AU" dirty="0" smtClean="0"/>
              <a:t>EN 301 893 documents requirements for </a:t>
            </a:r>
            <a:r>
              <a:rPr lang="en-AU" dirty="0"/>
              <a:t>Europe and other parts of the </a:t>
            </a:r>
            <a:r>
              <a:rPr lang="en-AU" dirty="0" smtClean="0"/>
              <a:t>world</a:t>
            </a:r>
          </a:p>
          <a:p>
            <a:pPr lvl="1"/>
            <a:r>
              <a:rPr lang="en-AU" dirty="0" smtClean="0"/>
              <a:t>The following version </a:t>
            </a:r>
            <a:r>
              <a:rPr lang="en-AU" dirty="0"/>
              <a:t>of EN 301 893 </a:t>
            </a:r>
            <a:r>
              <a:rPr lang="en-AU" dirty="0" smtClean="0"/>
              <a:t>may require an ED of </a:t>
            </a:r>
            <a:r>
              <a:rPr lang="en-AU" dirty="0"/>
              <a:t>-</a:t>
            </a:r>
            <a:r>
              <a:rPr lang="en-AU" dirty="0" smtClean="0"/>
              <a:t>72dBm, with no exception for any version if IEEE 802.11ax</a:t>
            </a:r>
          </a:p>
          <a:p>
            <a:pPr lvl="2"/>
            <a:r>
              <a:rPr lang="en-AU" dirty="0" smtClean="0"/>
              <a:t>This is subject to an evaluation at the time</a:t>
            </a:r>
          </a:p>
          <a:p>
            <a:pPr lvl="2"/>
            <a:r>
              <a:rPr lang="en-AU" dirty="0" smtClean="0"/>
              <a:t>The blanket rule is in the interests of “technology neutrality”</a:t>
            </a:r>
          </a:p>
          <a:p>
            <a:pPr lvl="1"/>
            <a:r>
              <a:rPr lang="en-AU" dirty="0" smtClean="0"/>
              <a:t>This suggests it might be a good idea to evaluate the pro’s and con’s of an ED of -72dBm now</a:t>
            </a:r>
          </a:p>
          <a:p>
            <a:pPr lvl="2"/>
            <a:r>
              <a:rPr lang="en-AU" dirty="0" smtClean="0"/>
              <a:t>It will inform development efforts for IEEE 802.1ax in general  but particularly in the context of frequency reuse</a:t>
            </a:r>
          </a:p>
          <a:p>
            <a:pPr lvl="2"/>
            <a:r>
              <a:rPr lang="en-AU" dirty="0" smtClean="0"/>
              <a:t>It will </a:t>
            </a:r>
            <a:r>
              <a:rPr lang="en-AU" dirty="0"/>
              <a:t>inform </a:t>
            </a:r>
            <a:r>
              <a:rPr lang="en-AU" dirty="0" smtClean="0"/>
              <a:t>the ETSI BRAN evaluation of the next EN 301 893 revision</a:t>
            </a:r>
          </a:p>
          <a:p>
            <a:pPr lvl="2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happened at the teleconferences?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5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have been a series of teleconferences before this plenary meeting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held teleconferences</a:t>
            </a:r>
          </a:p>
          <a:p>
            <a:pPr lvl="1"/>
            <a:r>
              <a:rPr lang="en-AU" dirty="0"/>
              <a:t>Tuesday, 27 Sep @ 2pm PT</a:t>
            </a:r>
          </a:p>
          <a:p>
            <a:pPr lvl="1"/>
            <a:r>
              <a:rPr lang="en-AU" strike="sngStrike" dirty="0"/>
              <a:t>Tuesday, 4 Oct @ 2pm PT </a:t>
            </a:r>
            <a:r>
              <a:rPr lang="en-AU" dirty="0"/>
              <a:t>(cancelled; lack of submissions)</a:t>
            </a:r>
          </a:p>
          <a:p>
            <a:pPr lvl="1"/>
            <a:r>
              <a:rPr lang="en-AU" dirty="0"/>
              <a:t>Tuesday, 11 Oct @ 2pm PT </a:t>
            </a:r>
          </a:p>
          <a:p>
            <a:pPr lvl="1"/>
            <a:r>
              <a:rPr lang="en-AU" strike="sngStrike" dirty="0"/>
              <a:t>Tuesday, 18 Oct @ 2pm PT</a:t>
            </a:r>
            <a:r>
              <a:rPr lang="en-AU" dirty="0"/>
              <a:t> (cancelled; </a:t>
            </a:r>
            <a:r>
              <a:rPr lang="en-AU" dirty="0" smtClean="0"/>
              <a:t>clashed </a:t>
            </a:r>
            <a:r>
              <a:rPr lang="en-AU" dirty="0"/>
              <a:t>with WFA </a:t>
            </a:r>
            <a:r>
              <a:rPr lang="en-AU" dirty="0" smtClean="0"/>
              <a:t>meeting)</a:t>
            </a:r>
            <a:endParaRPr lang="en-AU" dirty="0"/>
          </a:p>
          <a:p>
            <a:pPr lvl="1"/>
            <a:r>
              <a:rPr lang="en-AU" dirty="0"/>
              <a:t>Tuesday, 25 Oct @ 2pm </a:t>
            </a:r>
            <a:r>
              <a:rPr lang="en-AU" dirty="0" smtClean="0"/>
              <a:t>PT</a:t>
            </a:r>
            <a:endParaRPr lang="en-AU" dirty="0"/>
          </a:p>
          <a:p>
            <a:pPr lvl="1"/>
            <a:r>
              <a:rPr lang="en-AU" strike="sngStrike" dirty="0"/>
              <a:t>Tuesday, 1 Nov @ 2pm </a:t>
            </a:r>
            <a:r>
              <a:rPr lang="en-AU" dirty="0"/>
              <a:t>PT (cancelled; </a:t>
            </a:r>
            <a:r>
              <a:rPr lang="en-AU" dirty="0" smtClean="0"/>
              <a:t>to allow prep </a:t>
            </a:r>
            <a:r>
              <a:rPr lang="en-AU" dirty="0"/>
              <a:t>for San </a:t>
            </a:r>
            <a:r>
              <a:rPr lang="en-AU" dirty="0" smtClean="0"/>
              <a:t>Antonio)</a:t>
            </a:r>
            <a:endParaRPr lang="en-AU" dirty="0"/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teleconference (27 Sept 2016) details</a:t>
            </a:r>
          </a:p>
          <a:p>
            <a:pPr lvl="1"/>
            <a:r>
              <a:rPr lang="en-AU" dirty="0" smtClean="0">
                <a:hlinkClick r:id="rId2"/>
              </a:rPr>
              <a:t>A</a:t>
            </a:r>
            <a:r>
              <a:rPr lang="en-AU" dirty="0" smtClean="0">
                <a:hlinkClick r:id="rId3"/>
              </a:rPr>
              <a:t>genda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Minutes</a:t>
            </a:r>
            <a:r>
              <a:rPr lang="en-AU" dirty="0" smtClean="0"/>
              <a:t> (any objections to the minutes?)</a:t>
            </a:r>
          </a:p>
          <a:p>
            <a:r>
              <a:rPr lang="en-AU" dirty="0"/>
              <a:t>First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Chair summarised the 3GPP RAN1 request for ED of -72dBm </a:t>
            </a:r>
          </a:p>
          <a:p>
            <a:pPr lvl="1"/>
            <a:r>
              <a:rPr lang="en-AU" dirty="0" smtClean="0"/>
              <a:t>Chair noted that ETSI BRAN activities suggests IEEE 802.11 is going to have to deal with this issue at some point</a:t>
            </a:r>
          </a:p>
          <a:p>
            <a:pPr lvl="1"/>
            <a:r>
              <a:rPr lang="en-AU" dirty="0" smtClean="0"/>
              <a:t>Chair suggested an evaluation mechanism based on testing/simulation</a:t>
            </a:r>
          </a:p>
          <a:p>
            <a:pPr lvl="1"/>
            <a:r>
              <a:rPr lang="en-AU" dirty="0" smtClean="0"/>
              <a:t>Chair made call for submissions/ideas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Welcome to the first (last?) F2F meeting of the IEEE 802.11 PDED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PDED stands for Preamble Detect Energy Detect </a:t>
            </a:r>
          </a:p>
          <a:p>
            <a:pPr lvl="2"/>
            <a:r>
              <a:rPr lang="en-AU" dirty="0" smtClean="0"/>
              <a:t>PDED is an attempt to encapsulate the goal of the group …</a:t>
            </a:r>
          </a:p>
          <a:p>
            <a:pPr lvl="2"/>
            <a:r>
              <a:rPr lang="en-AU" dirty="0" smtClean="0"/>
              <a:t>… which is to discuss issues related to the 3GPP RAN1 request to IEEE 802.11 WG to adopt an ED of -72dBm</a:t>
            </a:r>
          </a:p>
          <a:p>
            <a:pPr lvl="1"/>
            <a:r>
              <a:rPr lang="en-AU" dirty="0" smtClean="0"/>
              <a:t>The IEEE 802.11 PDED Ad Hoc 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  <a:p>
            <a:pPr lvl="1"/>
            <a:r>
              <a:rPr lang="en-AU" dirty="0" smtClean="0"/>
              <a:t>We may be meeting twice this week</a:t>
            </a:r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Thursday PM1 (may be cancelled if complete work on Tuesday)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third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Third teleconference (11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 smtClean="0"/>
              <a:t>Third teleconference 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Brainstorming</a:t>
            </a:r>
          </a:p>
          <a:p>
            <a:pPr lvl="2"/>
            <a:r>
              <a:rPr lang="en-AU" dirty="0" smtClean="0"/>
              <a:t>PD is important for legacy 802.11, and likely for frequency re-use in 802.11ax</a:t>
            </a:r>
          </a:p>
          <a:p>
            <a:pPr lvl="2"/>
            <a:r>
              <a:rPr lang="en-AU" dirty="0" smtClean="0"/>
              <a:t>LAA does not use PD despite previous suggestions from 802.11</a:t>
            </a:r>
          </a:p>
          <a:p>
            <a:pPr lvl="2"/>
            <a:r>
              <a:rPr lang="en-AU" dirty="0" smtClean="0"/>
              <a:t>ETSI not relevant to question about whether PD should be used</a:t>
            </a:r>
          </a:p>
          <a:p>
            <a:pPr lvl="2"/>
            <a:r>
              <a:rPr lang="en-AU" dirty="0" smtClean="0"/>
              <a:t>Agreed that the RAN1 request for -72dBm is shorthand </a:t>
            </a:r>
          </a:p>
          <a:p>
            <a:pPr lvl="1"/>
            <a:r>
              <a:rPr lang="en-AU" dirty="0"/>
              <a:t>Chair </a:t>
            </a:r>
            <a:r>
              <a:rPr lang="en-AU" dirty="0" smtClean="0"/>
              <a:t>made a request for future submissions</a:t>
            </a:r>
            <a:endParaRPr lang="en-AU" dirty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4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fifth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Fifth teleconference (25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/>
              <a:t>Fifth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(Broadcom) presented </a:t>
            </a:r>
            <a:r>
              <a:rPr lang="en-GB" dirty="0" smtClean="0">
                <a:hlinkClick r:id="rId4"/>
              </a:rPr>
              <a:t>11-16-1344-00</a:t>
            </a:r>
            <a:r>
              <a:rPr lang="en-GB" dirty="0" smtClean="0"/>
              <a:t> proposing a response</a:t>
            </a:r>
          </a:p>
          <a:p>
            <a:pPr lvl="2"/>
            <a:r>
              <a:rPr lang="en-US" dirty="0" smtClean="0"/>
              <a:t>IEEE 802 should respond to 3GPP stating the request is noted</a:t>
            </a:r>
          </a:p>
          <a:p>
            <a:pPr lvl="2"/>
            <a:r>
              <a:rPr lang="en-US" dirty="0" smtClean="0"/>
              <a:t>IEEE 802 should reiterate its position that LAA adopting 802.11 PD and reservation signaling (e.g. CTS-to-self) is the best solution for coexistence in the 5 GHz band</a:t>
            </a:r>
          </a:p>
          <a:p>
            <a:pPr lvl="2"/>
            <a:r>
              <a:rPr lang="en-US" dirty="0" smtClean="0"/>
              <a:t>IEEE 802 and 3GPP may continue to study, communicate and collaborate towards optimizing coexistence between their respective technologies in the 5 GHz band</a:t>
            </a:r>
          </a:p>
          <a:p>
            <a:pPr lvl="1"/>
            <a:r>
              <a:rPr lang="en-US" dirty="0" smtClean="0"/>
              <a:t>Thomas agreed to write the first draft of a response</a:t>
            </a:r>
          </a:p>
          <a:p>
            <a:pPr lvl="1"/>
            <a:endParaRPr lang="en-GB" dirty="0" smtClean="0"/>
          </a:p>
          <a:p>
            <a:pPr lvl="1"/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9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is happening this week?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is happening this week?</a:t>
            </a:r>
            <a:r>
              <a:rPr lang="en-US" dirty="0"/>
              <a:t> The ad hoc will hear various presentations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“</a:t>
            </a:r>
            <a:r>
              <a:rPr lang="en-US" i="1" dirty="0" smtClean="0"/>
              <a:t>Simulations </a:t>
            </a:r>
            <a:r>
              <a:rPr lang="en-US" i="1" dirty="0"/>
              <a:t>on the effects of changing the ED threshold from a system performance </a:t>
            </a:r>
            <a:r>
              <a:rPr lang="en-US" i="1" dirty="0" smtClean="0"/>
              <a:t>perspective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Yuichi Morioka (Sony)</a:t>
            </a:r>
          </a:p>
          <a:p>
            <a:pPr lvl="2"/>
            <a:r>
              <a:rPr lang="en-US" dirty="0" smtClean="0">
                <a:hlinkClick r:id="rId2"/>
              </a:rPr>
              <a:t>11-16-1451-00</a:t>
            </a:r>
            <a:endParaRPr lang="en-US" dirty="0" smtClean="0"/>
          </a:p>
          <a:p>
            <a:pPr lvl="1"/>
            <a:r>
              <a:rPr lang="en-US" dirty="0" smtClean="0"/>
              <a:t>Conclusion of above presentation is</a:t>
            </a:r>
          </a:p>
          <a:p>
            <a:pPr lvl="2"/>
            <a:r>
              <a:rPr lang="en-AU" i="1" dirty="0"/>
              <a:t>In this contribution, we proposed to reject 3GPP RAN1’s request  to change 802.11’s ED threshold from -62dBm to -72dBm</a:t>
            </a:r>
          </a:p>
          <a:p>
            <a:pPr lvl="3"/>
            <a:r>
              <a:rPr lang="en-AU" i="1" dirty="0"/>
              <a:t>As it is not realistic to change legacy STAs </a:t>
            </a:r>
            <a:r>
              <a:rPr lang="en-AU" i="1" dirty="0" err="1"/>
              <a:t>behavior</a:t>
            </a:r>
            <a:r>
              <a:rPr lang="en-AU" i="1" dirty="0"/>
              <a:t>, we </a:t>
            </a:r>
            <a:r>
              <a:rPr lang="en-AU" i="1" dirty="0" err="1"/>
              <a:t>analyzed</a:t>
            </a:r>
            <a:r>
              <a:rPr lang="en-AU" i="1" dirty="0"/>
              <a:t> case B) “some 802.11 STA uses ED of -72dBm”, where 802.11ax STAs use the new </a:t>
            </a:r>
            <a:r>
              <a:rPr lang="en-AU" i="1" dirty="0" smtClean="0"/>
              <a:t>threshold”</a:t>
            </a:r>
            <a:endParaRPr lang="en-AU" i="1" dirty="0"/>
          </a:p>
          <a:p>
            <a:pPr lvl="3"/>
            <a:r>
              <a:rPr lang="en-AU" i="1" dirty="0"/>
              <a:t>In this coexistence scenario, performance of 802.11ax STAs significantly degrade, hence the request to change all new 802.11 STAs to adopt the new threshold should be rejected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4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are the next steps?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</a:t>
            </a:r>
            <a:r>
              <a:rPr lang="en-US" dirty="0" smtClean="0"/>
              <a:t>variety of approaches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Approach 1</a:t>
            </a:r>
          </a:p>
          <a:p>
            <a:pPr lvl="2"/>
            <a:r>
              <a:rPr lang="en-AU" dirty="0" smtClean="0"/>
              <a:t>Send short LS now (given lack of additional technical data)</a:t>
            </a:r>
          </a:p>
          <a:p>
            <a:pPr lvl="2"/>
            <a:r>
              <a:rPr lang="en-AU" dirty="0" smtClean="0"/>
              <a:t>Close ad hoc now</a:t>
            </a:r>
          </a:p>
          <a:p>
            <a:r>
              <a:rPr lang="en-AU" dirty="0"/>
              <a:t>Approach </a:t>
            </a:r>
            <a:r>
              <a:rPr lang="en-AU" dirty="0" smtClean="0"/>
              <a:t>2</a:t>
            </a:r>
            <a:endParaRPr lang="en-AU" dirty="0"/>
          </a:p>
          <a:p>
            <a:pPr lvl="2"/>
            <a:r>
              <a:rPr lang="en-AU" dirty="0"/>
              <a:t>Send short LS now (given lack of additional technical data)</a:t>
            </a:r>
          </a:p>
          <a:p>
            <a:pPr lvl="2"/>
            <a:r>
              <a:rPr lang="en-AU" dirty="0" smtClean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</a:t>
            </a:r>
            <a:r>
              <a:rPr lang="en-AU" dirty="0" smtClean="0"/>
              <a:t>hoc later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Approach 3</a:t>
            </a:r>
          </a:p>
          <a:p>
            <a:pPr lvl="2"/>
            <a:r>
              <a:rPr lang="en-AU" dirty="0"/>
              <a:t>Do nothing now (given lack of additional technical data)</a:t>
            </a:r>
          </a:p>
          <a:p>
            <a:pPr lvl="2"/>
            <a:r>
              <a:rPr lang="en-AU" dirty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hoc later</a:t>
            </a:r>
          </a:p>
          <a:p>
            <a:r>
              <a:rPr lang="en-AU" dirty="0"/>
              <a:t>Approach 4</a:t>
            </a:r>
          </a:p>
          <a:p>
            <a:pPr lvl="2"/>
            <a:r>
              <a:rPr lang="en-AU" dirty="0"/>
              <a:t>Do nothing now </a:t>
            </a:r>
          </a:p>
          <a:p>
            <a:pPr lvl="2"/>
            <a:r>
              <a:rPr lang="en-AU" dirty="0"/>
              <a:t>Close ad </a:t>
            </a:r>
            <a:r>
              <a:rPr lang="en-AU" dirty="0" smtClean="0"/>
              <a:t>hoc</a:t>
            </a:r>
          </a:p>
          <a:p>
            <a:r>
              <a:rPr lang="en-AU" dirty="0" smtClean="0"/>
              <a:t>Others?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draft LS to 3GPP RAN1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draft </a:t>
            </a:r>
            <a:r>
              <a:rPr lang="en-AU" dirty="0"/>
              <a:t>response to 3GPP RAN1has </a:t>
            </a:r>
            <a:r>
              <a:rPr lang="en-AU" dirty="0" smtClean="0"/>
              <a:t>been developed by Thomas </a:t>
            </a:r>
            <a:r>
              <a:rPr lang="en-AU" dirty="0" err="1" smtClean="0"/>
              <a:t>Derham</a:t>
            </a:r>
            <a:r>
              <a:rPr lang="en-AU" dirty="0" smtClean="0"/>
              <a:t> (Broadcom) that is aligned with </a:t>
            </a:r>
            <a:r>
              <a:rPr lang="en-GB" dirty="0" smtClean="0">
                <a:hlinkClick r:id="rId2"/>
              </a:rPr>
              <a:t>11-16-1344-00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See </a:t>
            </a:r>
            <a:r>
              <a:rPr lang="en-GB" dirty="0" smtClean="0">
                <a:hlinkClick r:id="rId3"/>
              </a:rPr>
              <a:t>11-16-1493-00</a:t>
            </a:r>
            <a:endParaRPr lang="en-GB" dirty="0" smtClean="0"/>
          </a:p>
          <a:p>
            <a:pPr lvl="2"/>
            <a:r>
              <a:rPr lang="en-GB" dirty="0" smtClean="0"/>
              <a:t>This approach is also aligned with option 1 or option 2</a:t>
            </a:r>
            <a:endParaRPr lang="en-AU" dirty="0" smtClean="0"/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is not here this week but the draft will be presented by a colleague from Broadcom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41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the draft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GB" dirty="0" smtClean="0"/>
              <a:t>11-16-1493-01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-72dBm. The Chair of the IEEE 802.11 PDED ad hoc has editorial license.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6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Update: the LS to 3GPP RAN1 was approved by the IEEE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802.11 WG considered and approved the LS to the 3GPP RAN1 (</a:t>
            </a:r>
            <a:r>
              <a:rPr lang="en-AU" dirty="0" smtClean="0">
                <a:hlinkClick r:id="rId2"/>
              </a:rPr>
              <a:t>11-16-1493-04</a:t>
            </a:r>
            <a:r>
              <a:rPr lang="en-GB" dirty="0" smtClean="0"/>
              <a:t> after editorial changes)</a:t>
            </a:r>
          </a:p>
          <a:p>
            <a:pPr lvl="1"/>
            <a:r>
              <a:rPr lang="en-GB" dirty="0" smtClean="0"/>
              <a:t>At the time, the IEEE 802 WG Chair expressed a preference that the LS be sent by the IEEE 802.11 WG Chair</a:t>
            </a:r>
          </a:p>
          <a:p>
            <a:pPr lvl="2"/>
            <a:r>
              <a:rPr lang="en-GB" dirty="0" smtClean="0"/>
              <a:t>He has given authority to make the change</a:t>
            </a:r>
          </a:p>
          <a:p>
            <a:pPr lvl="1"/>
            <a:r>
              <a:rPr lang="en-GB" dirty="0" smtClean="0"/>
              <a:t>Subsequently the </a:t>
            </a:r>
            <a:r>
              <a:rPr lang="en-GB" dirty="0"/>
              <a:t>IEEE </a:t>
            </a:r>
            <a:r>
              <a:rPr lang="en-GB" dirty="0" smtClean="0"/>
              <a:t>802 EC </a:t>
            </a:r>
            <a:r>
              <a:rPr lang="en-GB" dirty="0"/>
              <a:t>Chair </a:t>
            </a:r>
            <a:r>
              <a:rPr lang="en-GB" dirty="0" smtClean="0"/>
              <a:t>expressed a preference the </a:t>
            </a:r>
            <a:r>
              <a:rPr lang="en-GB" dirty="0" err="1" smtClean="0"/>
              <a:t>the</a:t>
            </a:r>
            <a:r>
              <a:rPr lang="en-GB" dirty="0" smtClean="0"/>
              <a:t> LS be sent by the IEEE 802 EC Chair</a:t>
            </a:r>
          </a:p>
          <a:p>
            <a:pPr lvl="2"/>
            <a:r>
              <a:rPr lang="en-GB" dirty="0" smtClean="0"/>
              <a:t>On basis the original LS from 3GPP RAN1 was sent to IEEE 802</a:t>
            </a:r>
          </a:p>
          <a:p>
            <a:pPr lvl="1"/>
            <a:r>
              <a:rPr lang="en-GB" dirty="0" smtClean="0"/>
              <a:t>The IEEE 802 EC will be considering approval of the LS on Friday</a:t>
            </a:r>
          </a:p>
          <a:p>
            <a:pPr lvl="2"/>
            <a:r>
              <a:rPr lang="en-GB" dirty="0" smtClean="0"/>
              <a:t>If it is not approved then the LS will be sent by the IEEE 802.11 WG Chair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the next steps</a:t>
            </a:r>
            <a:r>
              <a:rPr lang="en-AU" dirty="0" smtClean="0"/>
              <a:t>? The ad hoc may consider closing down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Assuming the ad hoc recommends sending a short LS …</a:t>
            </a:r>
          </a:p>
          <a:p>
            <a:pPr lvl="1"/>
            <a:r>
              <a:rPr lang="en-AU" dirty="0" smtClean="0"/>
              <a:t>… what should it do next?</a:t>
            </a:r>
          </a:p>
          <a:p>
            <a:pPr lvl="2"/>
            <a:r>
              <a:rPr lang="en-AU" dirty="0" smtClean="0"/>
              <a:t>Aim to provide a more detailed response as more information becomes available?</a:t>
            </a:r>
          </a:p>
          <a:p>
            <a:pPr lvl="3"/>
            <a:r>
              <a:rPr lang="en-AU" dirty="0" err="1" smtClean="0"/>
              <a:t>eg</a:t>
            </a:r>
            <a:r>
              <a:rPr lang="en-AU" dirty="0" smtClean="0"/>
              <a:t> simulations</a:t>
            </a:r>
          </a:p>
          <a:p>
            <a:pPr lvl="2"/>
            <a:r>
              <a:rPr lang="en-AU" dirty="0" smtClean="0"/>
              <a:t>Continue </a:t>
            </a:r>
            <a:r>
              <a:rPr lang="en-AU" dirty="0" smtClean="0"/>
              <a:t>considering the same issue in the context of the next revision of EN 301 893, for which an ED of -72dBm (scaled for transmit power) will be considered</a:t>
            </a:r>
          </a:p>
          <a:p>
            <a:pPr lvl="3"/>
            <a:r>
              <a:rPr lang="en-AU" dirty="0" smtClean="0"/>
              <a:t>The next version requires ED of -72dBm but has an exception for 802.11a/n/ac</a:t>
            </a:r>
          </a:p>
          <a:p>
            <a:pPr lvl="2"/>
            <a:r>
              <a:rPr lang="en-AU" dirty="0" smtClean="0"/>
              <a:t>Shut down?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7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PDED ad hoc 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At least for this session 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thanks to 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 &amp; Dick Roy for volunteering during the teleconferences 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hoc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Respect 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beverage from the Chair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continuation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continue its work, with the goals of:</a:t>
            </a:r>
          </a:p>
          <a:p>
            <a:pPr lvl="2"/>
            <a:r>
              <a:rPr lang="en-AU" i="1" dirty="0" smtClean="0"/>
              <a:t>Sending another  LS based on more evidence (if it becomes available)</a:t>
            </a:r>
          </a:p>
          <a:p>
            <a:pPr lvl="2"/>
            <a:r>
              <a:rPr lang="en-AU" i="1" dirty="0" smtClean="0"/>
              <a:t>Considering  ED/PD in the context of the next revision of EN 301 893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6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shut down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shut down (subject to the LS being approved)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4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Update: the ad hoc needs a plan if we decide to continue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ad hoc will need to decide when and how many teleconferences are held</a:t>
            </a:r>
          </a:p>
          <a:p>
            <a:pPr lvl="2"/>
            <a:r>
              <a:rPr lang="en-AU" dirty="0" smtClean="0"/>
              <a:t>Suggest one or two; maybe one before Christmas and/or one after Christmas</a:t>
            </a:r>
          </a:p>
          <a:p>
            <a:pPr lvl="1"/>
            <a:r>
              <a:rPr lang="en-AU" dirty="0"/>
              <a:t>The ad hoc will need to decide when and how many </a:t>
            </a:r>
            <a:r>
              <a:rPr lang="en-AU" dirty="0" smtClean="0"/>
              <a:t>sessions are held in Atlanta</a:t>
            </a:r>
          </a:p>
          <a:p>
            <a:pPr lvl="2"/>
            <a:r>
              <a:rPr lang="en-AU" dirty="0" smtClean="0"/>
              <a:t>Suggest two; Tuesday and Wednesday</a:t>
            </a:r>
          </a:p>
          <a:p>
            <a:pPr lvl="1"/>
            <a:r>
              <a:rPr lang="en-AU" dirty="0" smtClean="0"/>
              <a:t>The key to any decision what work we need to do, which will be driven by whether:</a:t>
            </a:r>
          </a:p>
          <a:p>
            <a:pPr lvl="3"/>
            <a:r>
              <a:rPr lang="en-AU" dirty="0"/>
              <a:t>A</a:t>
            </a:r>
            <a:r>
              <a:rPr lang="en-AU" dirty="0" smtClean="0"/>
              <a:t> reply LS is received from 3GPP RAN1</a:t>
            </a:r>
          </a:p>
          <a:p>
            <a:pPr lvl="2"/>
            <a:r>
              <a:rPr lang="en-AU" dirty="0" smtClean="0"/>
              <a:t>This is up to 3GPP RAN; when is their next meeting?</a:t>
            </a:r>
          </a:p>
          <a:p>
            <a:pPr lvl="2"/>
            <a:r>
              <a:rPr lang="en-AU" dirty="0"/>
              <a:t>F</a:t>
            </a:r>
            <a:r>
              <a:rPr lang="en-AU" dirty="0" smtClean="0"/>
              <a:t>urther simulation work is submitted</a:t>
            </a:r>
          </a:p>
          <a:p>
            <a:pPr lvl="3"/>
            <a:r>
              <a:rPr lang="en-US" dirty="0" smtClean="0"/>
              <a:t>Does Yuichi </a:t>
            </a:r>
            <a:r>
              <a:rPr lang="en-US" dirty="0"/>
              <a:t>Morioka (Sony</a:t>
            </a:r>
            <a:r>
              <a:rPr lang="en-US" dirty="0" smtClean="0"/>
              <a:t>) have plans?</a:t>
            </a:r>
            <a:endParaRPr lang="en-AU" dirty="0" smtClean="0"/>
          </a:p>
          <a:p>
            <a:pPr lvl="2"/>
            <a:r>
              <a:rPr lang="en-AU" dirty="0" smtClean="0"/>
              <a:t>Someone provides a summary of the EN 301 893 situation</a:t>
            </a:r>
          </a:p>
          <a:p>
            <a:pPr lvl="3"/>
            <a:r>
              <a:rPr lang="en-AU" dirty="0" smtClean="0"/>
              <a:t>Andrew Myles (Cisco) volunteers!</a:t>
            </a:r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832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Other business?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761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IEEE 802.11 Chair </a:t>
            </a:r>
            <a:r>
              <a:rPr lang="en-AU" dirty="0" smtClean="0"/>
              <a:t>has asked the ad hoc for a recommendation on recent 3GPP RAN 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IEEE 802.11 Chair has asked the IEEE 802 PDED ad hoc to consider a response to 3GPP RAN1’s LS </a:t>
            </a:r>
            <a:r>
              <a:rPr lang="en-AU" u="sng" dirty="0" smtClean="0">
                <a:hlinkClick r:id="rId2"/>
              </a:rPr>
              <a:t>16-11-1343-00</a:t>
            </a:r>
            <a:endParaRPr lang="en-AU" dirty="0"/>
          </a:p>
          <a:p>
            <a:pPr lvl="2"/>
            <a:r>
              <a:rPr lang="en-AU" dirty="0" smtClean="0"/>
              <a:t>This is the LS in which 3GPP RAN1 told us they do not yet have an answer to IEEE 802’s </a:t>
            </a:r>
            <a:r>
              <a:rPr lang="en-AU" u="sng" dirty="0">
                <a:hlinkClick r:id="rId3"/>
              </a:rPr>
              <a:t>original LS</a:t>
            </a:r>
            <a:r>
              <a:rPr lang="en-AU" dirty="0"/>
              <a:t> </a:t>
            </a:r>
            <a:r>
              <a:rPr lang="en-AU" dirty="0" smtClean="0"/>
              <a:t>on open LAA technical issues</a:t>
            </a:r>
          </a:p>
          <a:p>
            <a:pPr lvl="1"/>
            <a:r>
              <a:rPr lang="en-AU" dirty="0" smtClean="0"/>
              <a:t>The PDED ad hoc Chair’s intuition </a:t>
            </a:r>
            <a:r>
              <a:rPr lang="en-AU" dirty="0"/>
              <a:t>is either we should:</a:t>
            </a:r>
          </a:p>
          <a:p>
            <a:pPr lvl="2"/>
            <a:r>
              <a:rPr lang="en-AU" dirty="0"/>
              <a:t>Do nothing </a:t>
            </a:r>
          </a:p>
          <a:p>
            <a:pPr lvl="2"/>
            <a:r>
              <a:rPr lang="en-AU" dirty="0"/>
              <a:t>Send a response highlighting the important of closing these issues before </a:t>
            </a:r>
            <a:r>
              <a:rPr lang="en-AU" dirty="0" err="1"/>
              <a:t>Rel</a:t>
            </a:r>
            <a:r>
              <a:rPr lang="en-AU" dirty="0"/>
              <a:t> 13 is completed and encouraging 3GPP RAN1 to send up proposals for closing them ASAP</a:t>
            </a:r>
          </a:p>
          <a:p>
            <a:pPr lvl="1"/>
            <a:r>
              <a:rPr lang="en-AU" dirty="0"/>
              <a:t>Other views are </a:t>
            </a:r>
            <a:r>
              <a:rPr lang="en-AU" dirty="0" smtClean="0"/>
              <a:t>invited, as are proposals for resolution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IEEE 802.11 Chair </a:t>
            </a:r>
            <a:r>
              <a:rPr lang="en-AU" dirty="0" smtClean="0"/>
              <a:t>would like an in-principle recommendation (at least) at the Wednesday plenary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390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Other business?</a:t>
            </a:r>
            <a:r>
              <a:rPr lang="en-US" dirty="0" smtClean="0"/>
              <a:t> </a:t>
            </a:r>
            <a:r>
              <a:rPr lang="en-US" dirty="0"/>
              <a:t>The ad hoc </a:t>
            </a:r>
            <a:r>
              <a:rPr lang="en-US" dirty="0" smtClean="0"/>
              <a:t>may consider a motion relating to </a:t>
            </a:r>
            <a:r>
              <a:rPr lang="en-AU" dirty="0"/>
              <a:t>3GPP RAN1’s LS </a:t>
            </a:r>
            <a:r>
              <a:rPr lang="en-AU" u="sng" dirty="0">
                <a:hlinkClick r:id="rId2"/>
              </a:rPr>
              <a:t>16-11-1343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not to respond to </a:t>
            </a:r>
            <a:r>
              <a:rPr lang="en-AU" dirty="0"/>
              <a:t>3GPP RAN1’s LS </a:t>
            </a:r>
            <a:r>
              <a:rPr lang="en-AU" u="sng" dirty="0" smtClean="0">
                <a:hlinkClick r:id="rId2"/>
              </a:rPr>
              <a:t>16-11-1343</a:t>
            </a:r>
            <a:r>
              <a:rPr lang="en-AU" i="1" dirty="0" smtClean="0"/>
              <a:t> at this time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meeting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PDED ad hoc 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stuff</a:t>
            </a:r>
          </a:p>
          <a:p>
            <a:pPr lvl="2"/>
            <a:r>
              <a:rPr lang="en-AU" dirty="0" smtClean="0"/>
              <a:t>Done!</a:t>
            </a:r>
          </a:p>
          <a:p>
            <a:pPr lvl="1"/>
            <a:r>
              <a:rPr lang="en-AU" dirty="0" smtClean="0"/>
              <a:t>Why was the PDED ad hoc formed?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happened at the teleconferences?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is happening this week?</a:t>
            </a:r>
          </a:p>
          <a:p>
            <a:pPr lvl="2"/>
            <a:r>
              <a:rPr lang="en-AU" dirty="0" smtClean="0"/>
              <a:t>Presentations (at least one)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2"/>
            <a:r>
              <a:rPr lang="en-AU" dirty="0" smtClean="0"/>
              <a:t>Possible proposal to Wednesday or Friday plenary</a:t>
            </a:r>
          </a:p>
          <a:p>
            <a:pPr lvl="1"/>
            <a:r>
              <a:rPr lang="en-AU" dirty="0" smtClean="0"/>
              <a:t>Other business</a:t>
            </a:r>
          </a:p>
          <a:p>
            <a:pPr lvl="2"/>
            <a:r>
              <a:rPr lang="en-AU" dirty="0" smtClean="0"/>
              <a:t>One item from WG Chair</a:t>
            </a:r>
          </a:p>
          <a:p>
            <a:r>
              <a:rPr lang="en-AU" dirty="0" smtClean="0"/>
              <a:t>Any objections to this agenda?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Why was the </a:t>
            </a:r>
            <a:r>
              <a:rPr lang="en-AU" sz="2400" b="1" i="1" dirty="0">
                <a:solidFill>
                  <a:schemeClr val="accent2"/>
                </a:solidFill>
              </a:rPr>
              <a:t>PDED ad hoc </a:t>
            </a:r>
            <a:r>
              <a:rPr lang="en-AU" sz="2400" b="1" dirty="0">
                <a:solidFill>
                  <a:schemeClr val="accent2"/>
                </a:solidFill>
              </a:rPr>
              <a:t>formed</a:t>
            </a:r>
            <a:r>
              <a:rPr lang="en-AU" sz="2400" b="1" dirty="0" smtClean="0">
                <a:solidFill>
                  <a:schemeClr val="accent2"/>
                </a:solidFill>
              </a:rPr>
              <a:t>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3233</Words>
  <Application>Microsoft Office PowerPoint</Application>
  <PresentationFormat>On-screen Show (4:3)</PresentationFormat>
  <Paragraphs>379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802-11-Submission</vt:lpstr>
      <vt:lpstr>Agenda for PDED Ad Hoc meeting in San Antonio in September 2016</vt:lpstr>
      <vt:lpstr>Welcome to the first (last?) F2F meeting of the IEEE 802.11 PDED Ad Hoc</vt:lpstr>
      <vt:lpstr>The first task for the PDED ad hoc today is to appoint a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PowerPoint Presentation</vt:lpstr>
      <vt:lpstr>The formation of the ad hoc was based on a LS from 3GPP RAN1 and documents presented to 802.19/11</vt:lpstr>
      <vt:lpstr>3GPP RAN1 &amp; IEEE 802 are having an ongoing discussion related to LAA’s ED threshold</vt:lpstr>
      <vt:lpstr>3GPP RAN1 are now requesting that 802.11 also adopt a lowered ED threshold of -72dBm</vt:lpstr>
      <vt:lpstr>IEEE 802 have not yet responded to 3GPP RAN1’s request for 802.11 to use ED threshold of -72dBm</vt:lpstr>
      <vt:lpstr>There are many related issues that need to be addressed before responding to 3GPP RAN1 </vt:lpstr>
      <vt:lpstr>How should IEEE 802.11 WG consider the issues related to 3GPP RAN1’s request for a new 802.11 ED?</vt:lpstr>
      <vt:lpstr>It was noted at the 1st teleconference that EN 301 893 is another reason to consider the ED question</vt:lpstr>
      <vt:lpstr>PowerPoint Presentation</vt:lpstr>
      <vt:lpstr>There have been a series of teleconferences before this plenary meeting in San Antonio</vt:lpstr>
      <vt:lpstr>The first teleconference introduced the group and proposed at least one path forward  </vt:lpstr>
      <vt:lpstr>The third teleconference introduced the group and proposed at least one path forward  </vt:lpstr>
      <vt:lpstr>The fifth teleconference introduced the group and proposed at least one path forward  </vt:lpstr>
      <vt:lpstr>PowerPoint Presentation</vt:lpstr>
      <vt:lpstr>What is happening this week? The ad hoc will hear various presentations </vt:lpstr>
      <vt:lpstr>PowerPoint Presentation</vt:lpstr>
      <vt:lpstr>What are the next steps? The ad hoc will discuss a variety of approaches </vt:lpstr>
      <vt:lpstr>What are the next steps? The ad hoc will discuss a draft LS to 3GPP RAN1 </vt:lpstr>
      <vt:lpstr>What are the next steps? The ad hoc may consider a motion recommending the draft </vt:lpstr>
      <vt:lpstr>Update: the LS to 3GPP RAN1 was approved by the IEEE 802.11 WG</vt:lpstr>
      <vt:lpstr>What are the next steps? The ad hoc may consider closing down</vt:lpstr>
      <vt:lpstr>What are the next steps? The ad hoc may consider a motion recommending continuation </vt:lpstr>
      <vt:lpstr>What are the next steps? The ad hoc may consider a motion recommending shut down </vt:lpstr>
      <vt:lpstr>Update: the ad hoc needs a plan if we decide to continue</vt:lpstr>
      <vt:lpstr>PowerPoint Presentation</vt:lpstr>
      <vt:lpstr>The IEEE 802.11 Chair has asked the ad hoc for a recommendation on recent 3GPP RAN LS</vt:lpstr>
      <vt:lpstr>Other business? The ad hoc may consider a motion relating to 3GPP RAN1’s LS 16-11-1343 </vt:lpstr>
      <vt:lpstr>The PDED ad hoc meeting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2016-11-10T14:15:43Z</dcterms:modified>
</cp:coreProperties>
</file>