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37" r:id="rId27"/>
    <p:sldId id="336" r:id="rId28"/>
    <p:sldId id="339" r:id="rId29"/>
    <p:sldId id="340" r:id="rId30"/>
    <p:sldId id="341" r:id="rId31"/>
    <p:sldId id="342" r:id="rId32"/>
    <p:sldId id="338" r:id="rId33"/>
    <p:sldId id="343" r:id="rId34"/>
    <p:sldId id="305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2" d="100"/>
          <a:sy n="82" d="100"/>
        </p:scale>
        <p:origin x="-35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802.11-16/1307r3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51-00-0000-simulation-analysis-of-ed-threshold-levels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0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Nov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presented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301 893 is another reason to consider the 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allow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(27 Sept 2016)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may be 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 (may be cancelled if complete work on Tuesday)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(11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11-16-1344-00</a:t>
            </a:r>
            <a:r>
              <a:rPr lang="en-GB" dirty="0" smtClean="0"/>
              <a:t> 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response</a:t>
            </a:r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is happening this week?</a:t>
            </a:r>
            <a:r>
              <a:rPr lang="en-US" dirty="0"/>
              <a:t> The ad hoc will hear various presentations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Yuichi Morioka (Sony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hlinkClick r:id="rId2"/>
              </a:rPr>
              <a:t>11-16-1451-00</a:t>
            </a:r>
            <a:endParaRPr lang="en-US" dirty="0" smtClean="0"/>
          </a:p>
          <a:p>
            <a:pPr lvl="1"/>
            <a:r>
              <a:rPr lang="en-US" dirty="0" smtClean="0"/>
              <a:t>Conclusion of above presentation is</a:t>
            </a:r>
          </a:p>
          <a:p>
            <a:pPr lvl="2"/>
            <a:r>
              <a:rPr lang="en-AU" i="1" dirty="0"/>
              <a:t>In this contribution, we proposed to reject 3GPP RAN1’s request  to change 802.11’s ED threshold from -62dBm to -72dBm</a:t>
            </a:r>
          </a:p>
          <a:p>
            <a:pPr lvl="3"/>
            <a:r>
              <a:rPr lang="en-AU" i="1" dirty="0"/>
              <a:t>As it is not realistic to change legacy STAs </a:t>
            </a:r>
            <a:r>
              <a:rPr lang="en-AU" i="1" dirty="0" err="1"/>
              <a:t>behavior</a:t>
            </a:r>
            <a:r>
              <a:rPr lang="en-AU" i="1" dirty="0"/>
              <a:t>, we </a:t>
            </a:r>
            <a:r>
              <a:rPr lang="en-AU" i="1" dirty="0" err="1"/>
              <a:t>analyzed</a:t>
            </a:r>
            <a:r>
              <a:rPr lang="en-AU" i="1" dirty="0"/>
              <a:t> case B) “some 802.11 STA uses ED of -72dBm”, where 802.11ax STAs use the new </a:t>
            </a:r>
            <a:r>
              <a:rPr lang="en-AU" i="1" dirty="0" smtClean="0"/>
              <a:t>threshold”</a:t>
            </a:r>
            <a:endParaRPr lang="en-AU" i="1" dirty="0"/>
          </a:p>
          <a:p>
            <a:pPr lvl="3"/>
            <a:r>
              <a:rPr lang="en-AU" i="1" dirty="0"/>
              <a:t>In this coexistence scenario, performance of 802.11ax STAs significantly degrade, hence the request to change all new 802.11 STAs to adopt the new threshold should be rejected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</a:t>
            </a:r>
            <a:r>
              <a:rPr lang="en-US" dirty="0" smtClean="0"/>
              <a:t>variety of approaches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Approach 1</a:t>
            </a:r>
          </a:p>
          <a:p>
            <a:pPr lvl="2"/>
            <a:r>
              <a:rPr lang="en-AU" dirty="0" smtClean="0"/>
              <a:t>Send short LS now (given lack of additional technical data)</a:t>
            </a:r>
          </a:p>
          <a:p>
            <a:pPr lvl="2"/>
            <a:r>
              <a:rPr lang="en-AU" dirty="0" smtClean="0"/>
              <a:t>Close ad hoc now</a:t>
            </a:r>
          </a:p>
          <a:p>
            <a:r>
              <a:rPr lang="en-AU" dirty="0"/>
              <a:t>Approach </a:t>
            </a:r>
            <a:r>
              <a:rPr lang="en-AU" dirty="0" smtClean="0"/>
              <a:t>2</a:t>
            </a:r>
            <a:endParaRPr lang="en-AU" dirty="0"/>
          </a:p>
          <a:p>
            <a:pPr lvl="2"/>
            <a:r>
              <a:rPr lang="en-AU" dirty="0"/>
              <a:t>Send short LS now (given lack of additional technical data)</a:t>
            </a:r>
          </a:p>
          <a:p>
            <a:pPr lvl="2"/>
            <a:r>
              <a:rPr lang="en-AU" dirty="0" smtClean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</a:t>
            </a:r>
            <a:r>
              <a:rPr lang="en-AU" dirty="0" smtClean="0"/>
              <a:t>hoc later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Approach 3</a:t>
            </a:r>
          </a:p>
          <a:p>
            <a:pPr lvl="2"/>
            <a:r>
              <a:rPr lang="en-AU" dirty="0"/>
              <a:t>Do nothing now (given lack of additional technical data)</a:t>
            </a:r>
          </a:p>
          <a:p>
            <a:pPr lvl="2"/>
            <a:r>
              <a:rPr lang="en-AU" dirty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hoc later</a:t>
            </a:r>
          </a:p>
          <a:p>
            <a:r>
              <a:rPr lang="en-AU" dirty="0"/>
              <a:t>Approach 4</a:t>
            </a:r>
          </a:p>
          <a:p>
            <a:pPr lvl="2"/>
            <a:r>
              <a:rPr lang="en-AU" dirty="0"/>
              <a:t>Do nothing now </a:t>
            </a:r>
          </a:p>
          <a:p>
            <a:pPr lvl="2"/>
            <a:r>
              <a:rPr lang="en-AU" dirty="0"/>
              <a:t>Close ad </a:t>
            </a:r>
            <a:r>
              <a:rPr lang="en-AU" dirty="0" smtClean="0"/>
              <a:t>hoc</a:t>
            </a:r>
          </a:p>
          <a:p>
            <a:r>
              <a:rPr lang="en-AU" dirty="0" smtClean="0"/>
              <a:t>Others?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draft LS to 3GPP RAN1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draft </a:t>
            </a:r>
            <a:r>
              <a:rPr lang="en-AU" dirty="0"/>
              <a:t>response to 3GPP RAN1has </a:t>
            </a:r>
            <a:r>
              <a:rPr lang="en-AU" dirty="0" smtClean="0"/>
              <a:t>been developed by Thomas </a:t>
            </a:r>
            <a:r>
              <a:rPr lang="en-AU" dirty="0" err="1" smtClean="0"/>
              <a:t>Derham</a:t>
            </a:r>
            <a:r>
              <a:rPr lang="en-AU" dirty="0" smtClean="0"/>
              <a:t> (Broadcom) that is aligned with </a:t>
            </a:r>
            <a:r>
              <a:rPr lang="en-GB" dirty="0" smtClean="0">
                <a:hlinkClick r:id="rId2"/>
              </a:rPr>
              <a:t>11-16-1344-00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See </a:t>
            </a:r>
            <a:r>
              <a:rPr lang="en-GB" dirty="0" smtClean="0">
                <a:hlinkClick r:id="rId3"/>
              </a:rPr>
              <a:t>11-16-1493-00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 smtClean="0"/>
              <a:t>approach is also aligned with option 1 or option 2</a:t>
            </a:r>
            <a:endParaRPr lang="en-AU" dirty="0" smtClean="0"/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is not here this week but the draft will be presented by </a:t>
            </a:r>
            <a:r>
              <a:rPr lang="en-AU" dirty="0" smtClean="0"/>
              <a:t>a colleague from Broadcom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1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the draft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dirty="0" smtClean="0"/>
              <a:t>11-16-1493-01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</a:t>
            </a:r>
            <a:r>
              <a:rPr lang="en-AU" i="1" dirty="0" smtClean="0"/>
              <a:t>72dBm. The Chair of the IEEE 802.11 PDED </a:t>
            </a:r>
            <a:r>
              <a:rPr lang="en-AU" i="1" smtClean="0"/>
              <a:t>ad hoc has </a:t>
            </a:r>
            <a:r>
              <a:rPr lang="en-AU" i="1" dirty="0" smtClean="0"/>
              <a:t>editorial license.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the next steps</a:t>
            </a:r>
            <a:r>
              <a:rPr lang="en-AU" dirty="0" smtClean="0"/>
              <a:t>? The ad hoc may consider closing down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Assuming the ad hoc </a:t>
            </a:r>
            <a:r>
              <a:rPr lang="en-AU" dirty="0" smtClean="0"/>
              <a:t>recommends </a:t>
            </a:r>
            <a:r>
              <a:rPr lang="en-AU" dirty="0" smtClean="0"/>
              <a:t>sending a short LS …</a:t>
            </a:r>
          </a:p>
          <a:p>
            <a:pPr lvl="1"/>
            <a:r>
              <a:rPr lang="en-AU" dirty="0" smtClean="0"/>
              <a:t>… what should it do next?</a:t>
            </a:r>
          </a:p>
          <a:p>
            <a:pPr lvl="2"/>
            <a:r>
              <a:rPr lang="en-AU" dirty="0" smtClean="0"/>
              <a:t>Aim to provide a more detailed response as more information becomes </a:t>
            </a:r>
            <a:r>
              <a:rPr lang="en-AU" dirty="0" smtClean="0"/>
              <a:t>available?</a:t>
            </a:r>
          </a:p>
          <a:p>
            <a:pPr lvl="3"/>
            <a:r>
              <a:rPr lang="en-AU" dirty="0" err="1" smtClean="0"/>
              <a:t>eg</a:t>
            </a:r>
            <a:r>
              <a:rPr lang="en-AU" dirty="0" smtClean="0"/>
              <a:t> simulations</a:t>
            </a:r>
          </a:p>
          <a:p>
            <a:pPr lvl="2"/>
            <a:r>
              <a:rPr lang="en-AU" dirty="0" err="1" smtClean="0"/>
              <a:t>Contine</a:t>
            </a:r>
            <a:r>
              <a:rPr lang="en-AU" dirty="0" smtClean="0"/>
              <a:t> considering the same issue in the context of the next revision of EN 301 893, for which an ED of -72dBm (scaled for transmit power) will be considered</a:t>
            </a:r>
          </a:p>
          <a:p>
            <a:pPr lvl="3"/>
            <a:r>
              <a:rPr lang="en-AU" dirty="0" smtClean="0"/>
              <a:t>The next version requires ED of -72dBm but has an exception for 802.11a/n/ac</a:t>
            </a:r>
            <a:endParaRPr lang="en-AU" dirty="0" smtClean="0"/>
          </a:p>
          <a:p>
            <a:pPr lvl="2"/>
            <a:r>
              <a:rPr lang="en-AU" dirty="0" smtClean="0"/>
              <a:t>Shut down?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5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continuation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continue its work, with the </a:t>
            </a:r>
            <a:r>
              <a:rPr lang="en-AU" i="1" dirty="0" smtClean="0"/>
              <a:t>goals of:</a:t>
            </a:r>
          </a:p>
          <a:p>
            <a:pPr lvl="2"/>
            <a:r>
              <a:rPr lang="en-AU" i="1" dirty="0" smtClean="0"/>
              <a:t>Sending another  </a:t>
            </a:r>
            <a:r>
              <a:rPr lang="en-AU" i="1" dirty="0" smtClean="0"/>
              <a:t>LS based on more evidence (if it becomes available</a:t>
            </a:r>
            <a:r>
              <a:rPr lang="en-AU" i="1" dirty="0" smtClean="0"/>
              <a:t>)</a:t>
            </a:r>
          </a:p>
          <a:p>
            <a:pPr lvl="2"/>
            <a:r>
              <a:rPr lang="en-AU" i="1" dirty="0" smtClean="0"/>
              <a:t>Considering  ED/PD in the context of the next revision of EN 301 893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shut down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shut down (subject to the LS being approved)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4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IEEE 802.11 Chair </a:t>
            </a:r>
            <a:r>
              <a:rPr lang="en-AU" dirty="0" smtClean="0"/>
              <a:t>has asked the ad hoc for a recommendation on recent 3GPP RAN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802.11 Chair has asked the IEEE 802 PDED ad hoc to consider a response to 3GPP RAN1’s LS </a:t>
            </a:r>
            <a:r>
              <a:rPr lang="en-AU" u="sng" dirty="0" smtClean="0">
                <a:hlinkClick r:id="rId2"/>
              </a:rPr>
              <a:t>16-11-1343-00</a:t>
            </a:r>
            <a:endParaRPr lang="en-AU" dirty="0"/>
          </a:p>
          <a:p>
            <a:pPr lvl="2"/>
            <a:r>
              <a:rPr lang="en-AU" dirty="0" smtClean="0"/>
              <a:t>This is the LS in which 3GPP RAN1 told us they do not yet have an answer to IEEE 802’s </a:t>
            </a:r>
            <a:r>
              <a:rPr lang="en-AU" u="sng" dirty="0">
                <a:hlinkClick r:id="rId3"/>
              </a:rPr>
              <a:t>original LS</a:t>
            </a:r>
            <a:r>
              <a:rPr lang="en-AU" dirty="0"/>
              <a:t> </a:t>
            </a:r>
            <a:r>
              <a:rPr lang="en-AU" dirty="0" smtClean="0"/>
              <a:t>on open LAA technical issues</a:t>
            </a:r>
          </a:p>
          <a:p>
            <a:pPr lvl="1"/>
            <a:r>
              <a:rPr lang="en-AU" dirty="0" smtClean="0"/>
              <a:t>The PDED ad hoc Chair’s intuition </a:t>
            </a:r>
            <a:r>
              <a:rPr lang="en-AU" dirty="0"/>
              <a:t>is either we should:</a:t>
            </a:r>
          </a:p>
          <a:p>
            <a:pPr lvl="2"/>
            <a:r>
              <a:rPr lang="en-AU" dirty="0"/>
              <a:t>Do nothing </a:t>
            </a:r>
          </a:p>
          <a:p>
            <a:pPr lvl="2"/>
            <a:r>
              <a:rPr lang="en-AU" dirty="0"/>
              <a:t>Send a response highlighting the important of closing these issues before </a:t>
            </a:r>
            <a:r>
              <a:rPr lang="en-AU" dirty="0" err="1"/>
              <a:t>Rel</a:t>
            </a:r>
            <a:r>
              <a:rPr lang="en-AU" dirty="0"/>
              <a:t> 13 is completed and encouraging 3GPP RAN1 to send up proposals for closing them ASAP</a:t>
            </a:r>
          </a:p>
          <a:p>
            <a:pPr lvl="1"/>
            <a:r>
              <a:rPr lang="en-AU" dirty="0"/>
              <a:t>Other views are </a:t>
            </a:r>
            <a:r>
              <a:rPr lang="en-AU" dirty="0" smtClean="0"/>
              <a:t>invited, as are proposals for resolution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IEEE 802.11 Chair </a:t>
            </a:r>
            <a:r>
              <a:rPr lang="en-AU" dirty="0" smtClean="0"/>
              <a:t>would like an in-principle recommendation (at least) at the Wednesday plenary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39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</a:t>
            </a:r>
          </a:p>
          <a:p>
            <a:pPr lvl="2"/>
            <a:r>
              <a:rPr lang="en-AU" dirty="0" smtClean="0"/>
              <a:t>Done!</a:t>
            </a:r>
          </a:p>
          <a:p>
            <a:pPr lvl="1"/>
            <a:r>
              <a:rPr lang="en-AU" dirty="0" smtClean="0"/>
              <a:t>Why was the PDED ad hoc formed?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happened at the teleconferences?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is happening this week?</a:t>
            </a:r>
          </a:p>
          <a:p>
            <a:pPr lvl="2"/>
            <a:r>
              <a:rPr lang="en-AU" dirty="0" smtClean="0"/>
              <a:t>Presentations (at least one)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2"/>
            <a:r>
              <a:rPr lang="en-AU" dirty="0" smtClean="0"/>
              <a:t>Possible proposal to Wednesday or Friday plenary</a:t>
            </a:r>
          </a:p>
          <a:p>
            <a:pPr lvl="1"/>
            <a:r>
              <a:rPr lang="en-AU" dirty="0" smtClean="0"/>
              <a:t>Other business</a:t>
            </a:r>
          </a:p>
          <a:p>
            <a:pPr lvl="2"/>
            <a:r>
              <a:rPr lang="en-AU" dirty="0" smtClean="0"/>
              <a:t>One item from WG Chair</a:t>
            </a:r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</a:t>
            </a:r>
            <a:r>
              <a:rPr lang="en-AU" sz="2400" b="1" i="1" dirty="0">
                <a:solidFill>
                  <a:schemeClr val="accent2"/>
                </a:solidFill>
              </a:rPr>
              <a:t>PDED ad hoc </a:t>
            </a:r>
            <a:r>
              <a:rPr lang="en-AU" sz="2400" b="1" dirty="0">
                <a:solidFill>
                  <a:schemeClr val="accent2"/>
                </a:solidFill>
              </a:rPr>
              <a:t>formed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2961</Words>
  <Application>Microsoft Office PowerPoint</Application>
  <PresentationFormat>On-screen Show (4:3)</PresentationFormat>
  <Paragraphs>355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presented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 The ad hoc will hear various presentations </vt:lpstr>
      <vt:lpstr>PowerPoint Presentation</vt:lpstr>
      <vt:lpstr>What are the next steps? The ad hoc will discuss a variety of approaches </vt:lpstr>
      <vt:lpstr>What are the next steps? The ad hoc will discuss a draft LS to 3GPP RAN1 </vt:lpstr>
      <vt:lpstr>What are the next steps? The ad hoc may consider a motion recommending the draft </vt:lpstr>
      <vt:lpstr>What are the next steps? The ad hoc may consider closing down</vt:lpstr>
      <vt:lpstr>What are the next steps? The ad hoc may consider a motion recommending continuation </vt:lpstr>
      <vt:lpstr>What are the next steps? The ad hoc may consider a motion recommending shut down </vt:lpstr>
      <vt:lpstr>PowerPoint Presentation</vt:lpstr>
      <vt:lpstr>The IEEE 802.11 Chair has asked the ad hoc for a recommendation on recent 3GPP RAN LS</vt:lpstr>
      <vt:lpstr>Other business? The ad hoc may consider a motion relating to 3GPP RAN1’s LS 16-11-1343 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2016-11-08T18:08:02Z</dcterms:modified>
</cp:coreProperties>
</file>