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429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97" autoAdjust="0"/>
    <p:restoredTop sz="94671" autoAdjust="0"/>
  </p:normalViewPr>
  <p:slideViewPr>
    <p:cSldViewPr>
      <p:cViewPr varScale="1">
        <p:scale>
          <a:sx n="116" d="100"/>
          <a:sy n="116" d="100"/>
        </p:scale>
        <p:origin x="-122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60"/>
    </p:cViewPr>
  </p:sorterViewPr>
  <p:notesViewPr>
    <p:cSldViewPr>
      <p:cViewPr varScale="1">
        <p:scale>
          <a:sx n="86" d="100"/>
          <a:sy n="86" d="100"/>
        </p:scale>
        <p:origin x="-3240" y="-6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08761" y="6475413"/>
            <a:ext cx="8351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802.11-16/1298r1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289-02-0000-motions-for-oct-2016-ec-telecon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altLang="ko-KR" dirty="0" smtClean="0"/>
              <a:t>November </a:t>
            </a:r>
            <a:r>
              <a:rPr lang="en-US" dirty="0" smtClean="0"/>
              <a:t>2016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  <a:noFill/>
        </p:spPr>
        <p:txBody>
          <a:bodyPr/>
          <a:lstStyle/>
          <a:p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 (NEWRACOM)</a:t>
            </a:r>
            <a:endParaRPr lang="en-US" altLang="ko-KR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Sub 1 GHz license-exempt operation Agenda for November 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2016-10-05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479509"/>
              </p:ext>
            </p:extLst>
          </p:nvPr>
        </p:nvGraphicFramePr>
        <p:xfrm>
          <a:off x="539750" y="2654300"/>
          <a:ext cx="7962900" cy="379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0" name="Document" r:id="rId5" imgW="9030463" imgH="4283639" progId="Word.Document.8">
                  <p:embed/>
                </p:oleObj>
              </mc:Choice>
              <mc:Fallback>
                <p:oleObj name="Document" r:id="rId5" imgW="9030463" imgH="4283639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654300"/>
                        <a:ext cx="7962900" cy="3790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dirty="0" smtClean="0"/>
              <a:t>There is no </a:t>
            </a:r>
            <a:r>
              <a:rPr lang="en-US" dirty="0" err="1" smtClean="0"/>
              <a:t>TGah</a:t>
            </a:r>
            <a:r>
              <a:rPr lang="en-US" dirty="0" smtClean="0"/>
              <a:t> F2F meeting </a:t>
            </a:r>
            <a:r>
              <a:rPr lang="en-US" dirty="0" smtClean="0"/>
              <a:t>on </a:t>
            </a:r>
            <a:r>
              <a:rPr lang="en-US" dirty="0" smtClean="0"/>
              <a:t>San Antonio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810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On October 4</a:t>
            </a:r>
            <a:r>
              <a:rPr lang="en-US" altLang="ko-KR" sz="2000" baseline="30000" dirty="0" smtClean="0"/>
              <a:t>th</a:t>
            </a:r>
            <a:r>
              <a:rPr lang="en-US" altLang="ko-KR" sz="2000" dirty="0" smtClean="0"/>
              <a:t>, the </a:t>
            </a:r>
            <a:r>
              <a:rPr lang="en-US" altLang="ko-KR" sz="2000" dirty="0"/>
              <a:t>IEEE 802 EC </a:t>
            </a:r>
            <a:r>
              <a:rPr lang="en-US" altLang="ko-KR" sz="2000" dirty="0" smtClean="0"/>
              <a:t>approved to forward P802.11ah D10 to </a:t>
            </a:r>
            <a:r>
              <a:rPr lang="en-US" altLang="ko-KR" sz="2000" dirty="0" err="1" smtClean="0"/>
              <a:t>RevCom</a:t>
            </a:r>
            <a:r>
              <a:rPr lang="en-US" altLang="ko-KR" sz="2000" dirty="0" smtClean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>
                <a:hlinkClick r:id="rId3"/>
              </a:rPr>
              <a:t>https://</a:t>
            </a:r>
            <a:r>
              <a:rPr lang="en-US" altLang="ko-KR" dirty="0" smtClean="0">
                <a:hlinkClick r:id="rId3"/>
              </a:rPr>
              <a:t>mentor.ieee.org/802.11/dcn/16/11-16-1289-02-0000-motions-for-oct-2016-ec-telecon.pptx</a:t>
            </a: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On December 2016, the </a:t>
            </a:r>
            <a:r>
              <a:rPr lang="en-US" altLang="ko-KR" sz="2000" dirty="0" err="1" smtClean="0"/>
              <a:t>RevCom</a:t>
            </a:r>
            <a:r>
              <a:rPr lang="en-US" altLang="ko-KR" sz="2000" dirty="0" smtClean="0"/>
              <a:t> will review it.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If the </a:t>
            </a:r>
            <a:r>
              <a:rPr lang="en-US" altLang="ko-KR" sz="2000" dirty="0" err="1" smtClean="0"/>
              <a:t>RevCom</a:t>
            </a:r>
            <a:r>
              <a:rPr lang="en-US" altLang="ko-KR" sz="2000" dirty="0" smtClean="0"/>
              <a:t> will approve </a:t>
            </a:r>
            <a:r>
              <a:rPr lang="en-US" altLang="ko-KR" sz="2000" dirty="0"/>
              <a:t>P802.11ah </a:t>
            </a:r>
            <a:r>
              <a:rPr lang="en-US" altLang="ko-KR" sz="2000" dirty="0" smtClean="0"/>
              <a:t>D10, the publication process from IEEE-SA will be triggered in the order </a:t>
            </a:r>
            <a:r>
              <a:rPr lang="en-US" altLang="ko-KR" sz="2000" dirty="0"/>
              <a:t>of </a:t>
            </a:r>
            <a:r>
              <a:rPr lang="en-US" altLang="ko-KR" sz="2000" dirty="0" smtClean="0"/>
              <a:t>P802.11(revision </a:t>
            </a:r>
            <a:r>
              <a:rPr lang="en-US" altLang="ko-KR" sz="2000" dirty="0"/>
              <a:t>mc) </a:t>
            </a:r>
            <a:r>
              <a:rPr lang="en-US" altLang="ko-KR" sz="2000" dirty="0" smtClean="0"/>
              <a:t>D8, P802.11ai D11 and </a:t>
            </a:r>
            <a:r>
              <a:rPr lang="en-US" altLang="ko-KR" sz="2000" dirty="0"/>
              <a:t>P802.11ah </a:t>
            </a:r>
            <a:r>
              <a:rPr lang="en-US" altLang="ko-KR" sz="2000" dirty="0" smtClean="0"/>
              <a:t>D10.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Therefore, </a:t>
            </a:r>
            <a:r>
              <a:rPr lang="en-US" altLang="ko-KR" sz="2000" dirty="0" err="1" smtClean="0"/>
              <a:t>TGah</a:t>
            </a:r>
            <a:r>
              <a:rPr lang="en-US" altLang="ko-KR" sz="2000" dirty="0" smtClean="0"/>
              <a:t> will not have a F2F meeting on November 2016. </a:t>
            </a:r>
            <a:endParaRPr lang="en-US" altLang="ko-KR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 appreciate all the effort you put through to complete </a:t>
            </a:r>
            <a:r>
              <a:rPr lang="en-US" altLang="ko-KR" sz="2000" dirty="0" smtClean="0"/>
              <a:t>this project. </a:t>
            </a:r>
            <a:endParaRPr lang="en-US" altLang="ko-KR" sz="2000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altLang="ko-KR" dirty="0"/>
              <a:t>November 2016</a:t>
            </a:r>
          </a:p>
        </p:txBody>
      </p:sp>
    </p:spTree>
    <p:extLst>
      <p:ext uri="{BB962C8B-B14F-4D97-AF65-F5344CB8AC3E}">
        <p14:creationId xmlns:p14="http://schemas.microsoft.com/office/powerpoint/2010/main" val="42830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11931</TotalTime>
  <Words>146</Words>
  <Application>Microsoft Office PowerPoint</Application>
  <PresentationFormat>화면 슬라이드 쇼(4:3)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4" baseType="lpstr">
      <vt:lpstr>802-11-PathProtection</vt:lpstr>
      <vt:lpstr>Document</vt:lpstr>
      <vt:lpstr>IEEE 802.11ah Sub 1 GHz license-exempt operation Agenda for November 2016</vt:lpstr>
      <vt:lpstr>There is no TGah F2F meeting on San Antonio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January 2012 Agenda</dc:title>
  <dc:creator>David Halasz</dc:creator>
  <cp:lastModifiedBy>Yongho</cp:lastModifiedBy>
  <cp:revision>1169</cp:revision>
  <cp:lastPrinted>1998-02-10T13:28:06Z</cp:lastPrinted>
  <dcterms:created xsi:type="dcterms:W3CDTF">2009-11-09T00:32:22Z</dcterms:created>
  <dcterms:modified xsi:type="dcterms:W3CDTF">2016-10-05T21:17:19Z</dcterms:modified>
</cp:coreProperties>
</file>