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9" r:id="rId2"/>
    <p:sldId id="270" r:id="rId3"/>
    <p:sldId id="275" r:id="rId4"/>
    <p:sldId id="271" r:id="rId5"/>
    <p:sldId id="272" r:id="rId6"/>
    <p:sldId id="273" r:id="rId7"/>
    <p:sldId id="274" r:id="rId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00"/>
    <a:srgbClr val="66FF99"/>
    <a:srgbClr val="FF9966"/>
    <a:srgbClr val="FF9933"/>
    <a:srgbClr val="66FFFF"/>
    <a:srgbClr val="FF33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2" autoAdjust="0"/>
    <p:restoredTop sz="97869" autoAdjust="0"/>
  </p:normalViewPr>
  <p:slideViewPr>
    <p:cSldViewPr>
      <p:cViewPr varScale="1">
        <p:scale>
          <a:sx n="90" d="100"/>
          <a:sy n="90" d="100"/>
        </p:scale>
        <p:origin x="12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2022" y="7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064524" y="175081"/>
            <a:ext cx="210608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hr-HR" smtClean="0"/>
              <a:t>doc.: IEEE 802.11-16/1289r0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5081"/>
            <a:ext cx="92006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hr-HR" smtClean="0"/>
              <a:t>doc.: IEEE 802.11-16/1289r0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r-HR" sz="1400" smtClean="0"/>
              <a:t>doc.: IEEE 802.11-16/1289r0</a:t>
            </a:r>
            <a:endParaRPr lang="en-US" sz="14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October 2016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 (Intel Corporation)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34823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hr-HR" sz="1400" smtClean="0"/>
              <a:t>doc.: IEEE 802.11-16/1289r0</a:t>
            </a:r>
            <a:endParaRPr lang="en-US" sz="140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October 2016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Adrian Stephens (Intel Corporation)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E7628765-BB07-4236-84F8-D507B9C5330C}" type="slidenum">
              <a:rPr lang="en-US" sz="1200" b="0" smtClean="0"/>
              <a:pPr/>
              <a:t>2</a:t>
            </a:fld>
            <a:endParaRPr lang="en-US" sz="1200" b="0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8734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2E031F0-8644-40AC-ABB2-532CF6186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1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49AE03E-796B-4873-946A-B6AA9F6A9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24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035A483-3080-47E4-BD07-3D33495BC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7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664691-56C7-4D38-BFF3-A32E09E0A6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FDD5300-2866-4D79-87F5-BB55E78B9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39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338C2F6-F105-433A-AAB6-76B0B679D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4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9B25F80-8C11-467D-8E41-C1B0ECCD1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89681A-9631-497E-ACB4-B757B377D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15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979DB56-C54D-4700-A77E-3F886BE74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1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EA2AD29-FE18-41FA-84E3-53BD235C0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4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5375AF5-85D9-46A1-B7D8-F799CB6B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7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3375"/>
            <a:ext cx="1579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648200" y="332601"/>
            <a:ext cx="3797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802.11-16/1289r1</a:t>
            </a:r>
            <a:endParaRPr lang="en-US" sz="18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026-04-00aq-report-to-ec-on-conditional-approval-for-sponsor-ballot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emf"/><Relationship Id="rId4" Type="http://schemas.openxmlformats.org/officeDocument/2006/relationships/package" Target="../embeddings/Microsoft_PowerPoint_Presentation1.ppt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094-02-000m-p802-11revmc-report-to-ec-on-approval-to-forward-draft-to-revcom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emf"/><Relationship Id="rId4" Type="http://schemas.openxmlformats.org/officeDocument/2006/relationships/package" Target="../embeddings/Microsoft_PowerPoint_Presentation2.ppt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1270-03-00ai-p802-11ai-report-to-ec-on-conditional-approval-to-forward-draft-to-revcom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package" Target="../embeddings/Microsoft_PowerPoint_Presentation3.ppt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6/11-16-0777-06-00ah-p802-11ah-report-to-ec-on-approval-to-forward-draft-to-revcom.pptx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package" Target="../embeddings/Microsoft_PowerPoint_Presentation4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October 2016</a:t>
            </a:r>
            <a:endParaRPr lang="en-US" sz="180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October 2016 EC Motions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2016-10-04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b="0" dirty="0" smtClean="0"/>
          </a:p>
        </p:txBody>
      </p:sp>
      <p:graphicFrame>
        <p:nvGraphicFramePr>
          <p:cNvPr id="30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059710"/>
              </p:ext>
            </p:extLst>
          </p:nvPr>
        </p:nvGraphicFramePr>
        <p:xfrm>
          <a:off x="527050" y="2320925"/>
          <a:ext cx="7654925" cy="253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name="Document" r:id="rId4" imgW="8522613" imgH="2831161" progId="Word.Document.8">
                  <p:embed/>
                </p:oleObj>
              </mc:Choice>
              <mc:Fallback>
                <p:oleObj name="Document" r:id="rId4" imgW="8522613" imgH="2831161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320925"/>
                        <a:ext cx="7654925" cy="2532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October 2016</a:t>
            </a:r>
            <a:endParaRPr lang="en-US" sz="180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153400" cy="4572000"/>
          </a:xfrm>
        </p:spPr>
        <p:txBody>
          <a:bodyPr/>
          <a:lstStyle/>
          <a:p>
            <a:r>
              <a:rPr lang="en-US" b="0" dirty="0" smtClean="0"/>
              <a:t>This document contains motions to be brought from IEEE 802.11 to the October 4</a:t>
            </a:r>
            <a:r>
              <a:rPr lang="en-US" b="0" baseline="30000" dirty="0" smtClean="0"/>
              <a:t>th</a:t>
            </a:r>
            <a:r>
              <a:rPr lang="en-US" b="0" dirty="0" smtClean="0"/>
              <a:t> IEEE 802 executive committee (EC) </a:t>
            </a:r>
            <a:r>
              <a:rPr lang="en-US" b="0" dirty="0" err="1" smtClean="0"/>
              <a:t>telecon</a:t>
            </a:r>
            <a:r>
              <a:rPr lang="en-US" b="0" dirty="0" smtClean="0"/>
              <a:t>.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b="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GB" dirty="0" smtClean="0"/>
              <a:t>P802.11 (revision mc) to ISO/IEC/JTC1/SC6 (consent agenda)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Approve the liaison of P802.11 (revision mc) to ISO/IEC/JTC1/SC6 under the PSDO agreement.</a:t>
            </a:r>
          </a:p>
          <a:p>
            <a:endParaRPr lang="en-GB" dirty="0"/>
          </a:p>
          <a:p>
            <a:r>
              <a:rPr lang="en-GB" dirty="0" smtClean="0"/>
              <a:t>Moved: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18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P802.11aq to sponsor </a:t>
            </a:r>
            <a:r>
              <a:rPr lang="en-GB" dirty="0" smtClean="0"/>
              <a:t>ballot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Report is doc </a:t>
            </a:r>
            <a:r>
              <a:rPr lang="en-GB" dirty="0" smtClean="0"/>
              <a:t>11-16/1026r4</a:t>
            </a:r>
            <a:endParaRPr lang="en-GB" dirty="0" smtClean="0"/>
          </a:p>
          <a:p>
            <a:pPr marL="0" indent="0">
              <a:buNone/>
            </a:pPr>
            <a:r>
              <a:rPr lang="en-GB" sz="1800" dirty="0"/>
              <a:t>(</a:t>
            </a:r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mentor.ieee.org/802.11/dcn/16/11-16-1026-04-00aq-report-to-ec-on-conditional-approval-for-sponsor-ballot.pptx</a:t>
            </a:r>
            <a:r>
              <a:rPr lang="en-GB" sz="1800" dirty="0" smtClean="0"/>
              <a:t> )</a:t>
            </a:r>
            <a:endParaRPr lang="en-GB" sz="1800" dirty="0" smtClean="0"/>
          </a:p>
          <a:p>
            <a:r>
              <a:rPr lang="en-GB" dirty="0" smtClean="0"/>
              <a:t>Report </a:t>
            </a:r>
            <a:r>
              <a:rPr lang="en-GB" dirty="0" smtClean="0"/>
              <a:t>(R3) &amp; </a:t>
            </a:r>
            <a:r>
              <a:rPr lang="en-GB" dirty="0" smtClean="0"/>
              <a:t>request approved in WG 36,0,0</a:t>
            </a:r>
          </a:p>
          <a:p>
            <a:endParaRPr lang="en-GB" dirty="0"/>
          </a:p>
          <a:p>
            <a:r>
              <a:rPr lang="en-GB" dirty="0" smtClean="0"/>
              <a:t>Moved: 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215930"/>
              </p:ext>
            </p:extLst>
          </p:nvPr>
        </p:nvGraphicFramePr>
        <p:xfrm>
          <a:off x="5410200" y="3766343"/>
          <a:ext cx="3359539" cy="251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resentation" r:id="rId4" imgW="4570378" imgH="3427533" progId="PowerPoint.Show.12">
                  <p:embed/>
                </p:oleObj>
              </mc:Choice>
              <mc:Fallback>
                <p:oleObj name="Presentation" r:id="rId4" imgW="4570378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3766343"/>
                        <a:ext cx="3359539" cy="251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9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P802.11 (revision mc) to </a:t>
            </a:r>
            <a:r>
              <a:rPr lang="en-GB" dirty="0" err="1" smtClean="0"/>
              <a:t>RevCom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Approve forwarding P802.11 (revision mc) D8.0 to </a:t>
            </a:r>
            <a:r>
              <a:rPr lang="en-GB" dirty="0" err="1" smtClean="0"/>
              <a:t>RevCom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Report is 11-16/1094r2,  (R1 approved by WG 122,0,1)</a:t>
            </a:r>
          </a:p>
          <a:p>
            <a:pPr marL="0" indent="0">
              <a:buNone/>
            </a:pPr>
            <a:r>
              <a:rPr lang="en-GB" sz="1800" dirty="0" smtClean="0"/>
              <a:t>(</a:t>
            </a:r>
            <a:r>
              <a:rPr lang="en-GB" sz="1800" dirty="0">
                <a:hlinkClick r:id="rId3"/>
              </a:rPr>
              <a:t>https://mentor.ieee.org/802.11/dcn/16/11-16-1094-02-000m-p802-11revmc-report-to-ec-on-approval-to-forward-draft-to-revcom.pptx</a:t>
            </a:r>
            <a:r>
              <a:rPr lang="en-GB" sz="1800" dirty="0" smtClean="0"/>
              <a:t>)</a:t>
            </a:r>
            <a:endParaRPr lang="en-GB" sz="1800" dirty="0"/>
          </a:p>
          <a:p>
            <a:r>
              <a:rPr lang="en-GB" dirty="0" smtClean="0"/>
              <a:t>WG approved the request 122,0,2</a:t>
            </a:r>
          </a:p>
          <a:p>
            <a:endParaRPr lang="en-GB" dirty="0"/>
          </a:p>
          <a:p>
            <a:r>
              <a:rPr lang="en-GB" dirty="0" smtClean="0"/>
              <a:t>Moved: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602825"/>
              </p:ext>
            </p:extLst>
          </p:nvPr>
        </p:nvGraphicFramePr>
        <p:xfrm>
          <a:off x="6324600" y="4419600"/>
          <a:ext cx="2396327" cy="179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resentation" r:id="rId4" imgW="4570378" imgH="3427533" progId="PowerPoint.Show.12">
                  <p:embed/>
                </p:oleObj>
              </mc:Choice>
              <mc:Fallback>
                <p:oleObj name="Presentation" r:id="rId4" imgW="4570378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24600" y="4419600"/>
                        <a:ext cx="2396327" cy="179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032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P802.11ai to </a:t>
            </a:r>
            <a:r>
              <a:rPr lang="en-GB" dirty="0" err="1" smtClean="0"/>
              <a:t>RevCom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pprove </a:t>
            </a:r>
            <a:r>
              <a:rPr lang="en-GB" dirty="0" smtClean="0"/>
              <a:t>forwarding P802.11ai D11 to </a:t>
            </a:r>
            <a:r>
              <a:rPr lang="en-GB" dirty="0" err="1" smtClean="0"/>
              <a:t>RevCom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Report is 11-16/1270r3, R2 approved in WG 39,0,0</a:t>
            </a:r>
          </a:p>
          <a:p>
            <a:pPr marL="0" indent="0">
              <a:buNone/>
            </a:pPr>
            <a:r>
              <a:rPr lang="en-GB" sz="1800" dirty="0"/>
              <a:t>(</a:t>
            </a:r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mentor.ieee.org/802.11/dcn/16/11-16-1270-03-00ai-p802-11ai-report-to-ec-on-conditional-approval-to-forward-draft-to-revcom.pptx</a:t>
            </a:r>
            <a:r>
              <a:rPr lang="en-GB" sz="1800" dirty="0" smtClean="0"/>
              <a:t> )</a:t>
            </a:r>
          </a:p>
          <a:p>
            <a:r>
              <a:rPr lang="en-GB" dirty="0" smtClean="0"/>
              <a:t>WG approved the request 40,0,0</a:t>
            </a:r>
          </a:p>
          <a:p>
            <a:endParaRPr lang="en-GB" dirty="0"/>
          </a:p>
          <a:p>
            <a:r>
              <a:rPr lang="en-GB" dirty="0" smtClean="0"/>
              <a:t>Moved: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46784"/>
              </p:ext>
            </p:extLst>
          </p:nvPr>
        </p:nvGraphicFramePr>
        <p:xfrm>
          <a:off x="6132286" y="4469023"/>
          <a:ext cx="2422525" cy="1816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resentation" r:id="rId4" imgW="4570378" imgH="3427533" progId="PowerPoint.Show.12">
                  <p:embed/>
                </p:oleObj>
              </mc:Choice>
              <mc:Fallback>
                <p:oleObj name="Presentation" r:id="rId4" imgW="4570378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32286" y="4469023"/>
                        <a:ext cx="2422525" cy="18166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17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P802.11ah to </a:t>
            </a:r>
            <a:r>
              <a:rPr lang="en-GB" dirty="0" err="1" smtClean="0"/>
              <a:t>RevCom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pprove forwarding P802.11ah D10 to </a:t>
            </a:r>
            <a:r>
              <a:rPr lang="en-GB" dirty="0" err="1" smtClean="0"/>
              <a:t>RevCom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Report is 11-16/777r6, R4 approved in WG 109,0,3</a:t>
            </a:r>
          </a:p>
          <a:p>
            <a:pPr marL="0" indent="0">
              <a:buNone/>
            </a:pPr>
            <a:r>
              <a:rPr lang="en-GB" sz="1800" dirty="0"/>
              <a:t>(</a:t>
            </a:r>
            <a:r>
              <a:rPr lang="en-GB" sz="1800" dirty="0">
                <a:hlinkClick r:id="rId3"/>
              </a:rPr>
              <a:t>https://</a:t>
            </a:r>
            <a:r>
              <a:rPr lang="en-GB" sz="1800" dirty="0" smtClean="0">
                <a:hlinkClick r:id="rId3"/>
              </a:rPr>
              <a:t>mentor.ieee.org/802.11/dcn/16/11-16-0777-06-00ah-p802-11ah-report-to-ec-on-approval-to-forward-draft-to-revcom.pptx</a:t>
            </a:r>
            <a:r>
              <a:rPr lang="en-GB" sz="1800" dirty="0" smtClean="0"/>
              <a:t> )</a:t>
            </a:r>
            <a:endParaRPr lang="en-GB" sz="1800" dirty="0"/>
          </a:p>
          <a:p>
            <a:r>
              <a:rPr lang="en-GB" dirty="0" smtClean="0"/>
              <a:t>WG approved the request 118,0,3</a:t>
            </a:r>
          </a:p>
          <a:p>
            <a:r>
              <a:rPr lang="en-GB" dirty="0" smtClean="0"/>
              <a:t>Moved: Adrian Stephens</a:t>
            </a:r>
          </a:p>
          <a:p>
            <a:r>
              <a:rPr lang="en-GB" dirty="0" smtClean="0"/>
              <a:t>Seconded: Jon </a:t>
            </a:r>
            <a:r>
              <a:rPr lang="en-GB" dirty="0" err="1" smtClean="0"/>
              <a:t>Rosdahl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Adrian Stephens (Intel Corporation)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EA664691-56C7-4D38-BFF3-A32E09E0A6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766893"/>
              </p:ext>
            </p:extLst>
          </p:nvPr>
        </p:nvGraphicFramePr>
        <p:xfrm>
          <a:off x="5715000" y="4194989"/>
          <a:ext cx="2839811" cy="212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Presentation" r:id="rId4" imgW="4570378" imgH="3427533" progId="PowerPoint.Show.12">
                  <p:embed/>
                </p:oleObj>
              </mc:Choice>
              <mc:Fallback>
                <p:oleObj name="Presentation" r:id="rId4" imgW="4570378" imgH="342753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15000" y="4194989"/>
                        <a:ext cx="2839811" cy="2129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485783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107392</TotalTime>
  <Words>316</Words>
  <Application>Microsoft Office PowerPoint</Application>
  <PresentationFormat>On-screen Show (4:3)</PresentationFormat>
  <Paragraphs>73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Times New Roman</vt:lpstr>
      <vt:lpstr>Default Design</vt:lpstr>
      <vt:lpstr>Document</vt:lpstr>
      <vt:lpstr>Presentation</vt:lpstr>
      <vt:lpstr>Microsoft PowerPoint Presentation</vt:lpstr>
      <vt:lpstr>802.11 October 2016 EC Motions</vt:lpstr>
      <vt:lpstr>Abstract</vt:lpstr>
      <vt:lpstr>P802.11 (revision mc) to ISO/IEC/JTC1/SC6 (consent agenda)</vt:lpstr>
      <vt:lpstr>P802.11aq to sponsor ballot</vt:lpstr>
      <vt:lpstr>P802.11 (revision mc) to RevCom</vt:lpstr>
      <vt:lpstr>P802.11ai to RevCom</vt:lpstr>
      <vt:lpstr>P802.11ah to RevCom</vt:lpstr>
    </vt:vector>
  </TitlesOfParts>
  <Company>HPE-Aruba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Motions</dc:title>
  <dc:creator>dstanley@arubanetworks.com;dorothy.stanley@hpe.com</dc:creator>
  <cp:keywords>September 2016 IEEE 802.11 WG motions</cp:keywords>
  <cp:lastModifiedBy>adrians</cp:lastModifiedBy>
  <cp:revision>2140</cp:revision>
  <cp:lastPrinted>1998-02-10T13:28:06Z</cp:lastPrinted>
  <dcterms:created xsi:type="dcterms:W3CDTF">1998-02-10T13:07:52Z</dcterms:created>
  <dcterms:modified xsi:type="dcterms:W3CDTF">2016-10-04T14:38:03Z</dcterms:modified>
</cp:coreProperties>
</file>