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70" r:id="rId3"/>
    <p:sldId id="275" r:id="rId4"/>
    <p:sldId id="271" r:id="rId5"/>
    <p:sldId id="272" r:id="rId6"/>
    <p:sldId id="273" r:id="rId7"/>
    <p:sldId id="274" r:id="rId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00"/>
    <a:srgbClr val="66FF99"/>
    <a:srgbClr val="FF9966"/>
    <a:srgbClr val="FF9933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2" autoAdjust="0"/>
    <p:restoredTop sz="97869" autoAdjust="0"/>
  </p:normalViewPr>
  <p:slideViewPr>
    <p:cSldViewPr>
      <p:cViewPr varScale="1">
        <p:scale>
          <a:sx n="90" d="100"/>
          <a:sy n="90" d="100"/>
        </p:scale>
        <p:origin x="1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2022" y="7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64524" y="175081"/>
            <a:ext cx="21060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hr-HR" smtClean="0"/>
              <a:t>doc.: IEEE 802.11-16/1289r0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5081"/>
            <a:ext cx="9200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hr-HR" smtClean="0"/>
              <a:t>doc.: IEEE 802.11-16/1289r0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r-HR" sz="1400" smtClean="0"/>
              <a:t>doc.: IEEE 802.11-16/1289r0</a:t>
            </a:r>
            <a:endParaRPr lang="en-US" sz="1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October 2016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 (Intel Corporation)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4823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r-HR" sz="1400" smtClean="0"/>
              <a:t>doc.: IEEE 802.11-16/1289r0</a:t>
            </a:r>
            <a:endParaRPr lang="en-US" sz="1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October 2016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 (Intel Corporation)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E7628765-BB07-4236-84F8-D507B9C5330C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8734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2E031F0-8644-40AC-ABB2-532CF6186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9AE03E-796B-4873-946A-B6AA9F6A9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035A483-3080-47E4-BD07-3D33495B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FDD5300-2866-4D79-87F5-BB55E78B9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338C2F6-F105-433A-AAB6-76B0B679D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4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B25F80-8C11-467D-8E41-C1B0ECCD1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F89681A-9631-497E-ACB4-B757B377D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979DB56-C54D-4700-A77E-3F886BE74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A2AD29-FE18-41FA-84E3-53BD235C0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5375AF5-85D9-46A1-B7D8-F799CB6B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48200" y="332601"/>
            <a:ext cx="3797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802.11-16/1289r0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026-03-00aq-report-to-ec-on-conditional-approval-for-sponsor-ballot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Presentation1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094-02-000m-p802-11revmc-report-to-ec-on-approval-to-forward-draft-to-revcom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Presentation2.ppt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270-03-00ai-p802-11ai-report-to-ec-on-conditional-approval-to-forward-draft-to-revcom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Presentation3.ppt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777-06-00ah-p802-11ah-report-to-ec-on-approval-to-forward-draft-to-revcom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Presentation4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October 2016</a:t>
            </a:r>
            <a:endParaRPr lang="en-US" sz="18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</a:t>
            </a:r>
            <a:r>
              <a:rPr lang="en-US" dirty="0" smtClean="0"/>
              <a:t>October</a:t>
            </a:r>
            <a:r>
              <a:rPr lang="en-US" dirty="0" smtClean="0"/>
              <a:t> </a:t>
            </a:r>
            <a:r>
              <a:rPr lang="en-US" dirty="0" smtClean="0"/>
              <a:t>2016 </a:t>
            </a:r>
            <a:r>
              <a:rPr lang="en-US" dirty="0" smtClean="0"/>
              <a:t>EC</a:t>
            </a:r>
            <a:r>
              <a:rPr lang="en-US" dirty="0" smtClean="0"/>
              <a:t> </a:t>
            </a:r>
            <a:r>
              <a:rPr lang="en-US" dirty="0" smtClean="0"/>
              <a:t>Motions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2016-10-04</a:t>
            </a:r>
            <a:endParaRPr lang="en-US" sz="2000" b="0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sz="2000" b="0" dirty="0" smtClean="0"/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59710"/>
              </p:ext>
            </p:extLst>
          </p:nvPr>
        </p:nvGraphicFramePr>
        <p:xfrm>
          <a:off x="527050" y="2320925"/>
          <a:ext cx="7654925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Document" r:id="rId4" imgW="8522613" imgH="2831161" progId="Word.Document.8">
                  <p:embed/>
                </p:oleObj>
              </mc:Choice>
              <mc:Fallback>
                <p:oleObj name="Document" r:id="rId4" imgW="8522613" imgH="2831161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320925"/>
                        <a:ext cx="7654925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October 2016</a:t>
            </a:r>
            <a:endParaRPr lang="en-US" sz="18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r>
              <a:rPr lang="en-US" b="0" dirty="0" smtClean="0"/>
              <a:t>This document contains motions to be brought from IEEE 802.11 to the October 4</a:t>
            </a:r>
            <a:r>
              <a:rPr lang="en-US" b="0" baseline="30000" dirty="0" smtClean="0"/>
              <a:t>th</a:t>
            </a:r>
            <a:r>
              <a:rPr lang="en-US" b="0" dirty="0" smtClean="0"/>
              <a:t> IEEE 802 executive committee (EC) </a:t>
            </a:r>
            <a:r>
              <a:rPr lang="en-US" b="0" dirty="0" err="1" smtClean="0"/>
              <a:t>telecon</a:t>
            </a:r>
            <a:r>
              <a:rPr lang="en-US" b="0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P802.11 (revision mc) to ISO/IEC/JTC1/SC6 (consent agenda)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Approve the liaison of P802.11 (revision mc) to ISO/IEC/JTC1/SC6 under the PSDO agreement.</a:t>
            </a:r>
          </a:p>
          <a:p>
            <a:endParaRPr lang="en-GB" dirty="0"/>
          </a:p>
          <a:p>
            <a:r>
              <a:rPr lang="en-GB" dirty="0" smtClean="0"/>
              <a:t>Moved: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P802.11aq to sponsor ballot (conditional)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Report is doc 11-16/1026r3</a:t>
            </a:r>
          </a:p>
          <a:p>
            <a:pPr marL="0" indent="0">
              <a:buNone/>
            </a:pPr>
            <a:r>
              <a:rPr lang="en-GB" sz="1800" dirty="0"/>
              <a:t>(</a:t>
            </a:r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mentor.ieee.org/802.11/dcn/16/11-16-1026-03-00aq-report-to-ec-on-conditional-approval-for-sponsor-ballot.pptx</a:t>
            </a:r>
            <a:r>
              <a:rPr lang="en-GB" sz="1800" dirty="0" smtClean="0"/>
              <a:t>)</a:t>
            </a:r>
          </a:p>
          <a:p>
            <a:r>
              <a:rPr lang="en-GB" dirty="0" smtClean="0"/>
              <a:t>Report &amp; request approved in WG 36,0,0</a:t>
            </a:r>
          </a:p>
          <a:p>
            <a:endParaRPr lang="en-GB" dirty="0"/>
          </a:p>
          <a:p>
            <a:r>
              <a:rPr lang="en-GB" dirty="0" smtClean="0"/>
              <a:t>Moved: 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463121"/>
              </p:ext>
            </p:extLst>
          </p:nvPr>
        </p:nvGraphicFramePr>
        <p:xfrm>
          <a:off x="5791200" y="4056723"/>
          <a:ext cx="3024188" cy="226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resentation" r:id="rId4" imgW="4154529" imgH="3116528" progId="PowerPoint.Show.12">
                  <p:embed/>
                </p:oleObj>
              </mc:Choice>
              <mc:Fallback>
                <p:oleObj name="Presentation" r:id="rId4" imgW="4154529" imgH="311652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1200" y="4056723"/>
                        <a:ext cx="3024188" cy="2267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9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P802.11 (revision mc) to </a:t>
            </a:r>
            <a:r>
              <a:rPr lang="en-GB" dirty="0" err="1" smtClean="0"/>
              <a:t>RevCom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Approve forwarding P802.11 (revision mc) D8.0 to </a:t>
            </a:r>
            <a:r>
              <a:rPr lang="en-GB" dirty="0" err="1" smtClean="0"/>
              <a:t>RevCom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Report is 11-16/1094r2,  (R1 approved by WG 122,0,1)</a:t>
            </a:r>
          </a:p>
          <a:p>
            <a:pPr marL="0" indent="0">
              <a:buNone/>
            </a:pPr>
            <a:r>
              <a:rPr lang="en-GB" sz="1800" dirty="0" smtClean="0"/>
              <a:t>(</a:t>
            </a:r>
            <a:r>
              <a:rPr lang="en-GB" sz="1800" dirty="0">
                <a:hlinkClick r:id="rId3"/>
              </a:rPr>
              <a:t>https://mentor.ieee.org/802.11/dcn/16/11-16-1094-02-000m-p802-11revmc-report-to-ec-on-approval-to-forward-draft-to-revcom.pptx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dirty="0" smtClean="0"/>
              <a:t>WG approved the request 122,0,2</a:t>
            </a:r>
          </a:p>
          <a:p>
            <a:endParaRPr lang="en-GB" dirty="0"/>
          </a:p>
          <a:p>
            <a:r>
              <a:rPr lang="en-GB" dirty="0" smtClean="0"/>
              <a:t>Moved: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602825"/>
              </p:ext>
            </p:extLst>
          </p:nvPr>
        </p:nvGraphicFramePr>
        <p:xfrm>
          <a:off x="6324600" y="4419600"/>
          <a:ext cx="2396327" cy="17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resentation" r:id="rId4" imgW="4570378" imgH="3427533" progId="PowerPoint.Show.12">
                  <p:embed/>
                </p:oleObj>
              </mc:Choice>
              <mc:Fallback>
                <p:oleObj name="Presentation" r:id="rId4" imgW="4570378" imgH="34275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4600" y="4419600"/>
                        <a:ext cx="2396327" cy="179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03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P802.11ai to </a:t>
            </a:r>
            <a:r>
              <a:rPr lang="en-GB" dirty="0" err="1" smtClean="0"/>
              <a:t>RevCom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Conditionally approve forwarding P802.11ai D11 to </a:t>
            </a:r>
            <a:r>
              <a:rPr lang="en-GB" dirty="0" err="1" smtClean="0"/>
              <a:t>RevCom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Report is 11-16/1270r3, R2 approved in WG 39,0,0</a:t>
            </a:r>
          </a:p>
          <a:p>
            <a:pPr marL="0" indent="0">
              <a:buNone/>
            </a:pPr>
            <a:r>
              <a:rPr lang="en-GB" sz="1800" dirty="0"/>
              <a:t>(</a:t>
            </a:r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mentor.ieee.org/802.11/dcn/16/11-16-1270-03-00ai-p802-11ai-report-to-ec-on-conditional-approval-to-forward-draft-to-revcom.pptx</a:t>
            </a:r>
            <a:r>
              <a:rPr lang="en-GB" sz="1800" dirty="0" smtClean="0"/>
              <a:t> )</a:t>
            </a:r>
          </a:p>
          <a:p>
            <a:r>
              <a:rPr lang="en-GB" dirty="0" smtClean="0"/>
              <a:t>WG approved the request 40,0,0</a:t>
            </a:r>
          </a:p>
          <a:p>
            <a:endParaRPr lang="en-GB" dirty="0"/>
          </a:p>
          <a:p>
            <a:r>
              <a:rPr lang="en-GB" dirty="0" smtClean="0"/>
              <a:t>Moved: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046784"/>
              </p:ext>
            </p:extLst>
          </p:nvPr>
        </p:nvGraphicFramePr>
        <p:xfrm>
          <a:off x="6132286" y="4469023"/>
          <a:ext cx="2422525" cy="181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Presentation" r:id="rId4" imgW="4570378" imgH="3427533" progId="PowerPoint.Show.12">
                  <p:embed/>
                </p:oleObj>
              </mc:Choice>
              <mc:Fallback>
                <p:oleObj name="Presentation" r:id="rId4" imgW="4570378" imgH="34275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32286" y="4469023"/>
                        <a:ext cx="2422525" cy="1816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1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P802.11ah to </a:t>
            </a:r>
            <a:r>
              <a:rPr lang="en-GB" dirty="0" err="1" smtClean="0"/>
              <a:t>RevCom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pprove forwarding P802.11ah D10 to </a:t>
            </a:r>
            <a:r>
              <a:rPr lang="en-GB" dirty="0" err="1" smtClean="0"/>
              <a:t>RevCom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Report is 11-16/777r6, R4 approved in WG 109,0,3</a:t>
            </a:r>
          </a:p>
          <a:p>
            <a:pPr marL="0" indent="0">
              <a:buNone/>
            </a:pPr>
            <a:r>
              <a:rPr lang="en-GB" sz="1800" dirty="0"/>
              <a:t>(</a:t>
            </a:r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mentor.ieee.org/802.11/dcn/16/11-16-0777-06-00ah-p802-11ah-report-to-ec-on-approval-to-forward-draft-to-revcom.pptx</a:t>
            </a:r>
            <a:r>
              <a:rPr lang="en-GB" sz="1800" dirty="0" smtClean="0"/>
              <a:t> )</a:t>
            </a:r>
            <a:endParaRPr lang="en-GB" sz="1800" dirty="0"/>
          </a:p>
          <a:p>
            <a:r>
              <a:rPr lang="en-GB" dirty="0" smtClean="0"/>
              <a:t>WG approved the request 118,0,3</a:t>
            </a:r>
          </a:p>
          <a:p>
            <a:r>
              <a:rPr lang="en-GB" dirty="0" smtClean="0"/>
              <a:t>Moved: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66893"/>
              </p:ext>
            </p:extLst>
          </p:nvPr>
        </p:nvGraphicFramePr>
        <p:xfrm>
          <a:off x="5715000" y="4194989"/>
          <a:ext cx="2839811" cy="212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Presentation" r:id="rId4" imgW="4570378" imgH="3427533" progId="PowerPoint.Show.12">
                  <p:embed/>
                </p:oleObj>
              </mc:Choice>
              <mc:Fallback>
                <p:oleObj name="Presentation" r:id="rId4" imgW="4570378" imgH="34275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00" y="4194989"/>
                        <a:ext cx="2839811" cy="212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8578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107390</TotalTime>
  <Words>317</Words>
  <Application>Microsoft Office PowerPoint</Application>
  <PresentationFormat>On-screen Show (4:3)</PresentationFormat>
  <Paragraphs>73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Times New Roman</vt:lpstr>
      <vt:lpstr>Default Design</vt:lpstr>
      <vt:lpstr>Document</vt:lpstr>
      <vt:lpstr>Microsoft PowerPoint Presentation</vt:lpstr>
      <vt:lpstr>802.11 October 2016 EC Motions</vt:lpstr>
      <vt:lpstr>Abstract</vt:lpstr>
      <vt:lpstr>P802.11 (revision mc) to ISO/IEC/JTC1/SC6 (consent agenda)</vt:lpstr>
      <vt:lpstr>P802.11aq to sponsor ballot (conditional)</vt:lpstr>
      <vt:lpstr>P802.11 (revision mc) to RevCom</vt:lpstr>
      <vt:lpstr>P802.11ai to RevCom</vt:lpstr>
      <vt:lpstr>P802.11ah to RevCom</vt:lpstr>
    </vt:vector>
  </TitlesOfParts>
  <Company>HPE-Aruba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Motions</dc:title>
  <dc:creator>dstanley@arubanetworks.com;dorothy.stanley@hpe.com</dc:creator>
  <cp:keywords>September 2016 IEEE 802.11 WG motions</cp:keywords>
  <cp:lastModifiedBy>adrians</cp:lastModifiedBy>
  <cp:revision>2138</cp:revision>
  <cp:lastPrinted>1998-02-10T13:28:06Z</cp:lastPrinted>
  <dcterms:created xsi:type="dcterms:W3CDTF">1998-02-10T13:07:52Z</dcterms:created>
  <dcterms:modified xsi:type="dcterms:W3CDTF">2016-10-04T12:53:31Z</dcterms:modified>
</cp:coreProperties>
</file>