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36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802.11-16/1286r0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332656"/>
            <a:ext cx="10342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Sept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30-01-0000-september-2016-meeting-presentation.pptx" TargetMode="External"/><Relationship Id="rId2" Type="http://schemas.openxmlformats.org/officeDocument/2006/relationships/hyperlink" Target="https://mentor.ieee.org/802.24/dcn/16/24-16-0029-00-0000-september-2016-agenda.xlsxhttps:/mentor.ieee.org/802.24/dcn/16/24-16-0014-00-0000-may-2016-agenda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6/24-16-0032-00-0000-tag-minutes-for-sept-2016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10-sgtg-sub-1-ghz-white-paper-draf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2016-09-15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802.24.2 IoT Task Group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802.24.2 TG meets at Plenaries and 802 Interims</a:t>
            </a:r>
          </a:p>
          <a:p>
            <a:r>
              <a:rPr lang="en-US" dirty="0"/>
              <a:t>May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24-16-0029r0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Report 			</a:t>
            </a:r>
            <a:r>
              <a:rPr lang="en-US" dirty="0">
                <a:hlinkClick r:id="rId3"/>
              </a:rPr>
              <a:t>24-16-0030r1</a:t>
            </a:r>
            <a:endParaRPr lang="en-US" dirty="0"/>
          </a:p>
          <a:p>
            <a:r>
              <a:rPr lang="en-US" dirty="0"/>
              <a:t>Minutes			</a:t>
            </a:r>
            <a:r>
              <a:rPr lang="en-US" dirty="0">
                <a:hlinkClick r:id="rId4"/>
              </a:rPr>
              <a:t>24-16-0032r0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802.24 Vertical Applications TAG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802.24.1 Smart Grid TG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Activities – Sept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24.1 Smart Grid TG: 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White paper development on Sub 1 GHz wireless</a:t>
            </a:r>
          </a:p>
          <a:p>
            <a:pPr lvl="2"/>
            <a:r>
              <a:rPr lang="en-US" sz="2000" dirty="0"/>
              <a:t>Plan to complete in November-  Draft at: </a:t>
            </a:r>
            <a:r>
              <a:rPr lang="en-US" sz="2000" dirty="0">
                <a:hlinkClick r:id="rId2"/>
              </a:rPr>
              <a:t>24-15-0029r10</a:t>
            </a:r>
            <a:endParaRPr lang="en-US" sz="2000" dirty="0"/>
          </a:p>
          <a:p>
            <a:pPr lvl="1"/>
            <a:r>
              <a:rPr lang="en-US" sz="2400" dirty="0"/>
              <a:t>Update of NIST SGIP PAP 2 Wireless Comparison Matrix. Baseline version 802.24-13-0021r1</a:t>
            </a:r>
          </a:p>
          <a:p>
            <a:pPr lvl="2"/>
            <a:r>
              <a:rPr lang="en-US" dirty="0"/>
              <a:t>Updates required to IEEE 802 standards due to amendments</a:t>
            </a:r>
          </a:p>
          <a:p>
            <a:pPr lvl="2"/>
            <a:r>
              <a:rPr lang="en-US" dirty="0"/>
              <a:t>Seeking owners for columns</a:t>
            </a:r>
          </a:p>
          <a:p>
            <a:pPr lvl="1"/>
            <a:r>
              <a:rPr lang="en-US" sz="2200" dirty="0"/>
              <a:t>Discussed new white paper on applications of IEEE 802 Time Sensitive Networking (TSN) for utilities</a:t>
            </a:r>
          </a:p>
          <a:p>
            <a:pPr lvl="2"/>
            <a:r>
              <a:rPr lang="en-US" sz="2000" dirty="0"/>
              <a:t>Liaison request to IEEE PES Power Systems Relay </a:t>
            </a:r>
            <a:r>
              <a:rPr lang="en-US" sz="2000" dirty="0" err="1"/>
              <a:t>Cmte</a:t>
            </a:r>
            <a:r>
              <a:rPr lang="en-US" sz="2000" dirty="0"/>
              <a:t>. </a:t>
            </a:r>
          </a:p>
          <a:p>
            <a:pPr lvl="2"/>
            <a:r>
              <a:rPr lang="en-US" sz="2000" dirty="0"/>
              <a:t>Will collaborate with 802.1 in November</a:t>
            </a:r>
          </a:p>
          <a:p>
            <a:pPr lvl="1"/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16598</TotalTime>
  <Words>196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Sept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830</cp:revision>
  <cp:lastPrinted>1998-02-10T13:28:06Z</cp:lastPrinted>
  <dcterms:created xsi:type="dcterms:W3CDTF">2004-12-02T14:01:45Z</dcterms:created>
  <dcterms:modified xsi:type="dcterms:W3CDTF">2016-09-15T20:33:54Z</dcterms:modified>
</cp:coreProperties>
</file>