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85" r:id="rId3"/>
    <p:sldId id="284" r:id="rId4"/>
    <p:sldId id="277" r:id="rId5"/>
    <p:sldId id="283" r:id="rId6"/>
    <p:sldId id="282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8849" autoAdjust="0"/>
  </p:normalViewPr>
  <p:slideViewPr>
    <p:cSldViewPr>
      <p:cViewPr>
        <p:scale>
          <a:sx n="90" d="100"/>
          <a:sy n="90" d="100"/>
        </p:scale>
        <p:origin x="-9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00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802.11-16/01285r0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802.11-16/01285r0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13337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802.11-16/01285r0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3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802.11-16/01285r0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1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13337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259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38392" y="6475413"/>
            <a:ext cx="543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F5DBBF94-17B0-4983-A36A-09B6DE6908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802.11-16/1285r0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alex.ashley@hotmail.co.uk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chaochun.wang@mediatek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pecclesi@cisco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(Sept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2016-09-15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78059"/>
              </p:ext>
            </p:extLst>
          </p:nvPr>
        </p:nvGraphicFramePr>
        <p:xfrm>
          <a:off x="530225" y="2506663"/>
          <a:ext cx="7847013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4" imgW="8593900" imgH="2812386" progId="Word.Document.8">
                  <p:embed/>
                </p:oleObj>
              </mc:Choice>
              <mc:Fallback>
                <p:oleObj name="Document" r:id="rId4" imgW="8593900" imgH="28123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06663"/>
                        <a:ext cx="7847013" cy="255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Adrian Stephens gave an overview of the publication process as </a:t>
            </a:r>
            <a:r>
              <a:rPr lang="en-US" dirty="0" err="1" smtClean="0"/>
              <a:t>REVmc</a:t>
            </a:r>
            <a:r>
              <a:rPr lang="en-US" dirty="0" smtClean="0"/>
              <a:t>, </a:t>
            </a:r>
            <a:r>
              <a:rPr lang="en-US" dirty="0" err="1" smtClean="0"/>
              <a:t>TGai</a:t>
            </a:r>
            <a:r>
              <a:rPr lang="en-US" dirty="0" smtClean="0"/>
              <a:t> and </a:t>
            </a:r>
            <a:r>
              <a:rPr lang="en-US" dirty="0" err="1" smtClean="0"/>
              <a:t>TGah</a:t>
            </a:r>
            <a:r>
              <a:rPr lang="en-US" dirty="0" smtClean="0"/>
              <a:t> </a:t>
            </a:r>
            <a:r>
              <a:rPr lang="en-US" dirty="0" smtClean="0"/>
              <a:t>near </a:t>
            </a:r>
            <a:r>
              <a:rPr lang="en-US" dirty="0" smtClean="0"/>
              <a:t>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3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and </a:t>
            </a:r>
            <a:r>
              <a:rPr lang="en-US" dirty="0" err="1" smtClean="0"/>
              <a:t>TGah</a:t>
            </a:r>
            <a:r>
              <a:rPr lang="en-US" dirty="0" smtClean="0"/>
              <a:t> amendment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group discussed changing the amendment order of </a:t>
            </a:r>
            <a:r>
              <a:rPr lang="en-US" sz="2000" dirty="0" err="1" smtClean="0"/>
              <a:t>TGai</a:t>
            </a:r>
            <a:r>
              <a:rPr lang="en-US" sz="2000" dirty="0" smtClean="0"/>
              <a:t> and </a:t>
            </a:r>
            <a:r>
              <a:rPr lang="en-US" sz="2000" dirty="0" err="1" smtClean="0"/>
              <a:t>TGah</a:t>
            </a:r>
            <a:endParaRPr lang="en-US" sz="2000" dirty="0" smtClean="0"/>
          </a:p>
          <a:p>
            <a:r>
              <a:rPr lang="en-US" sz="2000" dirty="0" err="1" smtClean="0"/>
              <a:t>TGai</a:t>
            </a:r>
            <a:r>
              <a:rPr lang="en-US" sz="2000" dirty="0" smtClean="0"/>
              <a:t> chair:</a:t>
            </a:r>
          </a:p>
          <a:p>
            <a:pPr lvl="1"/>
            <a:r>
              <a:rPr lang="en-US" sz="1800" dirty="0" smtClean="0"/>
              <a:t>No real technical changes from comments of the last round</a:t>
            </a:r>
          </a:p>
          <a:p>
            <a:r>
              <a:rPr lang="en-US" sz="2000" dirty="0" smtClean="0"/>
              <a:t>Might get a lot of comments in next round because of the attention given to security issue</a:t>
            </a:r>
          </a:p>
          <a:p>
            <a:r>
              <a:rPr lang="en-US" sz="2000" dirty="0" smtClean="0"/>
              <a:t>Risk of errors is high if we reverse the order</a:t>
            </a:r>
          </a:p>
          <a:p>
            <a:r>
              <a:rPr lang="en-US" sz="2000" dirty="0" smtClean="0"/>
              <a:t>Changing the order has technical implication:</a:t>
            </a:r>
          </a:p>
          <a:p>
            <a:pPr lvl="1"/>
            <a:r>
              <a:rPr lang="en-US" sz="1800" dirty="0" smtClean="0"/>
              <a:t>Will someone build a FILS S1G STA?</a:t>
            </a:r>
          </a:p>
          <a:p>
            <a:r>
              <a:rPr lang="en-US" sz="2000" dirty="0" smtClean="0"/>
              <a:t>Dan Harkins has 4 pages of changes to </a:t>
            </a:r>
            <a:r>
              <a:rPr lang="en-US" sz="2000" dirty="0" err="1" smtClean="0"/>
              <a:t>TGai</a:t>
            </a:r>
            <a:endParaRPr lang="en-US" sz="2000" dirty="0" smtClean="0"/>
          </a:p>
          <a:p>
            <a:pPr lvl="1"/>
            <a:r>
              <a:rPr lang="en-US" sz="1800" dirty="0" smtClean="0"/>
              <a:t>Remove security feature. Does not seem to be an objection to this.</a:t>
            </a:r>
          </a:p>
          <a:p>
            <a:r>
              <a:rPr lang="en-US" sz="2000" dirty="0" smtClean="0"/>
              <a:t>No objection to keeping current order</a:t>
            </a:r>
          </a:p>
          <a:p>
            <a:r>
              <a:rPr lang="en-US" sz="2000" dirty="0" smtClean="0"/>
              <a:t>The group accepts the risk of </a:t>
            </a:r>
            <a:r>
              <a:rPr lang="en-US" sz="2000" dirty="0" err="1" smtClean="0"/>
              <a:t>TGai</a:t>
            </a:r>
            <a:r>
              <a:rPr lang="en-US" sz="2000" dirty="0" smtClean="0"/>
              <a:t> pushing out </a:t>
            </a:r>
            <a:r>
              <a:rPr lang="en-US" sz="2000" dirty="0" err="1" smtClean="0"/>
              <a:t>TGah</a:t>
            </a:r>
            <a:r>
              <a:rPr lang="en-US" sz="2000" dirty="0" smtClean="0"/>
              <a:t> publication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TGaz</a:t>
            </a:r>
            <a:r>
              <a:rPr lang="en-US" sz="1600" b="1" dirty="0" smtClean="0"/>
              <a:t> – Chao Chun Wang </a:t>
            </a:r>
            <a:r>
              <a:rPr lang="en-US" sz="1600" dirty="0"/>
              <a:t>– </a:t>
            </a:r>
            <a:r>
              <a:rPr lang="en-US" sz="1600" dirty="0" smtClean="0">
                <a:hlinkClick r:id="rId16"/>
              </a:rPr>
              <a:t>chaochun.wang@mediatek.com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7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8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9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0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41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- 317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 2016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July 2016, Editors changed the running order and will revisit in Mar 2017,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7086600" y="767085"/>
            <a:ext cx="19812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 Corporation</a:t>
            </a:r>
            <a:endParaRPr lang="en-US" smtClean="0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48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738664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Most current doc shaded green.</a:t>
            </a:r>
            <a:endParaRPr lang="en-US" sz="14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253736"/>
              </p:ext>
            </p:extLst>
          </p:nvPr>
        </p:nvGraphicFramePr>
        <p:xfrm>
          <a:off x="457200" y="184404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457200"/>
                <a:gridCol w="381000"/>
                <a:gridCol w="304800"/>
                <a:gridCol w="381000"/>
                <a:gridCol w="381000"/>
                <a:gridCol w="381000"/>
                <a:gridCol w="304800"/>
                <a:gridCol w="304800"/>
                <a:gridCol w="609600"/>
                <a:gridCol w="457200"/>
                <a:gridCol w="457200"/>
                <a:gridCol w="1752600"/>
                <a:gridCol w="1023379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5.4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6.2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6.0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5.0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3.0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1.0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1.0</a:t>
                      </a:r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4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 Corporation</a:t>
            </a:r>
            <a:endParaRPr lang="en-US" dirty="0" smtClean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4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83683</TotalTime>
  <Words>670</Words>
  <Application>Microsoft Office PowerPoint</Application>
  <PresentationFormat>On-screen Show (4:3)</PresentationFormat>
  <Paragraphs>222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(Sept ‘16)</vt:lpstr>
      <vt:lpstr>Publication process</vt:lpstr>
      <vt:lpstr>TGai and TGah amendment order</vt:lpstr>
      <vt:lpstr>Volunteer Editor Contacts</vt:lpstr>
      <vt:lpstr>Editor Amendment Ordering</vt:lpstr>
      <vt:lpstr>Draft Development Snapshot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 Closing Report</dc:title>
  <dc:creator>dorothy.stanley@hpe.com;Robert Stacey (Intel Corporation)</dc:creator>
  <cp:keywords>September 2016</cp:keywords>
  <cp:lastModifiedBy>Dorothy Stanley</cp:lastModifiedBy>
  <cp:revision>1414</cp:revision>
  <cp:lastPrinted>1998-02-10T13:28:06Z</cp:lastPrinted>
  <dcterms:created xsi:type="dcterms:W3CDTF">1998-02-10T13:07:52Z</dcterms:created>
  <dcterms:modified xsi:type="dcterms:W3CDTF">2016-09-15T20:51:21Z</dcterms:modified>
</cp:coreProperties>
</file>