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oleObjec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8" r:id="rId3"/>
    <p:sldId id="264" r:id="rId4"/>
    <p:sldId id="265" r:id="rId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407" autoAdjust="0"/>
    <p:restoredTop sz="95424"/>
  </p:normalViewPr>
  <p:slideViewPr>
    <p:cSldViewPr>
      <p:cViewPr varScale="1">
        <p:scale>
          <a:sx n="96" d="100"/>
          <a:sy n="96" d="100"/>
        </p:scale>
        <p:origin x="1200" y="17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9/15/16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Sep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Max Riegel, Nokia Bell Labs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Max Riegel, Nokia Bell Labs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 smtClean="0"/>
              <a:t>Sep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Sep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Max Riegel, Nokia Bell Labs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Sep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Max Riegel, Nokia Bell Labs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Sep 2016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Max Riegel, Nokia Bell Labs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Sep 2016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Max Riegel, Nokia Bell Labs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Sep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Max Riegel, Nokia Bell Labs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Sep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Max Riegel, Nokia Bell Labs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Sep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Max Riegel, Nokia Bell Labs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 smtClean="0"/>
              <a:t>Sep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Max Riegel, Nokia Bell Labs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802.11-16/1283r0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oleObject1.bin"/><Relationship Id="rId5" Type="http://schemas.openxmlformats.org/officeDocument/2006/relationships/oleObject" Target="../embeddings/Microsoft_Word_97_-_2004_Document1.doc"/><Relationship Id="rId6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omniran/documents" TargetMode="External"/><Relationship Id="rId4" Type="http://schemas.openxmlformats.org/officeDocument/2006/relationships/hyperlink" Target="http://www.ieee802.org/1/files/private/cf-drafts/d0/" TargetMode="External"/><Relationship Id="rId5" Type="http://schemas.openxmlformats.org/officeDocument/2006/relationships/hyperlink" Target="https://development.standards.ieee.org/get-file/P802.1CF.pdf?t=81644900003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omniran/bp/StartPage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de-DE" smtClean="0"/>
              <a:t>Sep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Max Riegel, Nokia Bell Labs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IEEE 802.1 </a:t>
            </a:r>
            <a:r>
              <a:rPr lang="en-US" dirty="0" err="1"/>
              <a:t>OmniRAN</a:t>
            </a:r>
            <a:r>
              <a:rPr lang="en-US" dirty="0"/>
              <a:t> </a:t>
            </a:r>
            <a:r>
              <a:rPr lang="en-US" dirty="0" smtClean="0"/>
              <a:t>TG Status </a:t>
            </a:r>
            <a:r>
              <a:rPr lang="en-US" dirty="0"/>
              <a:t>Report</a:t>
            </a:r>
            <a:br>
              <a:rPr lang="en-US" dirty="0"/>
            </a:br>
            <a:r>
              <a:rPr lang="en-US" dirty="0"/>
              <a:t>to IEEE 802 WGs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27687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2016-09-15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0024322"/>
              </p:ext>
            </p:extLst>
          </p:nvPr>
        </p:nvGraphicFramePr>
        <p:xfrm>
          <a:off x="508000" y="3616722"/>
          <a:ext cx="8156575" cy="1327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8" name="Document" r:id="rId5" imgW="8255000" imgH="1346200" progId="Word.Document.8">
                  <p:embed/>
                </p:oleObj>
              </mc:Choice>
              <mc:Fallback>
                <p:oleObj name="Document" r:id="rId5" imgW="8255000" imgH="13462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3616722"/>
                        <a:ext cx="8156575" cy="1327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692797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IEEE 802.1 </a:t>
            </a:r>
            <a:r>
              <a:rPr lang="en-US" dirty="0" err="1" smtClean="0"/>
              <a:t>OmniRAN</a:t>
            </a:r>
            <a:r>
              <a:rPr lang="en-US" dirty="0" smtClean="0"/>
              <a:t> TG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62664" cy="4472136"/>
          </a:xfrm>
        </p:spPr>
        <p:txBody>
          <a:bodyPr>
            <a:normAutofit fontScale="92500" lnSpcReduction="10000"/>
          </a:bodyPr>
          <a:lstStyle/>
          <a:p>
            <a:pPr>
              <a:buFont typeface="Arial"/>
              <a:buChar char="•"/>
            </a:pPr>
            <a:r>
              <a:rPr lang="en-US" dirty="0" err="1" smtClean="0"/>
              <a:t>OmniRAN</a:t>
            </a:r>
            <a:r>
              <a:rPr lang="en-US" dirty="0" smtClean="0"/>
              <a:t> TG maintains a Wiki page on mentor to reflect its status and achievements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>
                <a:hlinkClick r:id="rId2"/>
              </a:rPr>
              <a:t>https://mentor.ieee.org/omniran/bp/StartPage</a:t>
            </a:r>
            <a:endParaRPr lang="en-US" dirty="0" smtClean="0"/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Also showing meeting announcements and conference call dial-in information</a:t>
            </a:r>
          </a:p>
          <a:p>
            <a:pPr>
              <a:buFont typeface="Arial"/>
              <a:buChar char="•"/>
            </a:pPr>
            <a:r>
              <a:rPr lang="en-US" dirty="0" err="1" smtClean="0"/>
              <a:t>OmniRAN</a:t>
            </a:r>
            <a:r>
              <a:rPr lang="en-US" dirty="0" smtClean="0"/>
              <a:t> </a:t>
            </a:r>
            <a:r>
              <a:rPr lang="en-US" dirty="0" err="1" smtClean="0"/>
              <a:t>filespace</a:t>
            </a:r>
            <a:r>
              <a:rPr lang="en-US" dirty="0" smtClean="0"/>
              <a:t> on mentor is used for contributions and meeting documents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>
                <a:hlinkClick r:id="rId3"/>
              </a:rPr>
              <a:t>https://mentor.ieee.org/omniran/documents</a:t>
            </a:r>
            <a:endParaRPr lang="en-US" dirty="0" smtClean="0"/>
          </a:p>
          <a:p>
            <a:pPr>
              <a:buFont typeface="Arial" charset="0"/>
              <a:buChar char="•"/>
            </a:pPr>
            <a:r>
              <a:rPr lang="en-US" dirty="0"/>
              <a:t>Recent </a:t>
            </a:r>
            <a:r>
              <a:rPr lang="en-US" dirty="0" smtClean="0"/>
              <a:t>P802.1CF </a:t>
            </a:r>
            <a:r>
              <a:rPr lang="en-US" dirty="0"/>
              <a:t>draft is available </a:t>
            </a:r>
            <a:r>
              <a:rPr lang="en-US" dirty="0" smtClean="0"/>
              <a:t>by</a:t>
            </a:r>
          </a:p>
          <a:p>
            <a:pPr lvl="1">
              <a:buFont typeface="Arial" charset="0"/>
              <a:buChar char="•"/>
            </a:pPr>
            <a:r>
              <a:rPr lang="en-US" dirty="0" smtClean="0">
                <a:hlinkClick r:id="rId4"/>
              </a:rPr>
              <a:t>http</a:t>
            </a:r>
            <a:r>
              <a:rPr lang="en-US" dirty="0">
                <a:hlinkClick r:id="rId4"/>
              </a:rPr>
              <a:t>://</a:t>
            </a:r>
            <a:r>
              <a:rPr lang="en-US" dirty="0" smtClean="0">
                <a:hlinkClick r:id="rId4"/>
              </a:rPr>
              <a:t>www.ieee802.org/1/files/private/cf-drafts/d0/</a:t>
            </a:r>
            <a:r>
              <a:rPr lang="en-US" dirty="0" smtClean="0"/>
              <a:t> w/ 802.11 credentials</a:t>
            </a:r>
            <a:endParaRPr lang="en-US" dirty="0"/>
          </a:p>
          <a:p>
            <a:pPr>
              <a:buFont typeface="Arial" charset="0"/>
              <a:buChar char="•"/>
            </a:pPr>
            <a:r>
              <a:rPr lang="en-US" dirty="0" smtClean="0"/>
              <a:t>FYI: </a:t>
            </a:r>
            <a:r>
              <a:rPr lang="en-US" dirty="0" err="1" smtClean="0"/>
              <a:t>OmniRAN</a:t>
            </a:r>
            <a:r>
              <a:rPr lang="en-US" dirty="0" smtClean="0"/>
              <a:t> P802.1 PAR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>
                <a:hlinkClick r:id="rId5"/>
              </a:rPr>
              <a:t>https://development.standards.ieee.org/get-file/P802.1CF.pdf?t=81644900003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Max Riegel, Nokia Bell Labs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Sep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0612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OmniRAN</a:t>
            </a:r>
            <a:r>
              <a:rPr lang="en-US" dirty="0" smtClean="0"/>
              <a:t> TG Achievements</a:t>
            </a:r>
            <a:br>
              <a:rPr lang="en-US" dirty="0" smtClean="0"/>
            </a:br>
            <a:r>
              <a:rPr lang="en-US" sz="2400" dirty="0" smtClean="0"/>
              <a:t>Warsaw meeting, Sept 12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– 15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224" y="1751012"/>
            <a:ext cx="7869114" cy="4905376"/>
          </a:xfrm>
        </p:spPr>
        <p:txBody>
          <a:bodyPr>
            <a:normAutofit fontScale="85000" lnSpcReduction="20000"/>
          </a:bodyPr>
          <a:lstStyle/>
          <a:p>
            <a:pPr>
              <a:buFont typeface="Arial" charset="0"/>
              <a:buChar char="•"/>
            </a:pPr>
            <a:r>
              <a:rPr lang="en-US" dirty="0"/>
              <a:t>Comment resolution of initial TG ballot on draft D0.2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dirty="0"/>
              <a:t>TG ballot is </a:t>
            </a:r>
            <a:r>
              <a:rPr lang="en-US" dirty="0" smtClean="0"/>
              <a:t>pre-WG </a:t>
            </a:r>
            <a:r>
              <a:rPr lang="en-US" dirty="0"/>
              <a:t>balloting with structured refinements and additions of new content</a:t>
            </a:r>
          </a:p>
          <a:p>
            <a:pPr marL="1200150" lvl="2" indent="-285750">
              <a:buFont typeface="Arial" charset="0"/>
              <a:buChar char="•"/>
            </a:pPr>
            <a:r>
              <a:rPr lang="en-US" dirty="0"/>
              <a:t>802.1 does not vote on text contributions to drafts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dirty="0"/>
              <a:t>Ballot took place Aug 8</a:t>
            </a:r>
            <a:r>
              <a:rPr lang="en-US" baseline="30000" dirty="0"/>
              <a:t>th</a:t>
            </a:r>
            <a:r>
              <a:rPr lang="en-US" dirty="0"/>
              <a:t> – Sep 9</a:t>
            </a:r>
            <a:r>
              <a:rPr lang="en-US" baseline="30000" dirty="0"/>
              <a:t>th</a:t>
            </a:r>
            <a:endParaRPr lang="en-US" dirty="0"/>
          </a:p>
          <a:p>
            <a:pPr marL="800100" lvl="1" indent="-342900">
              <a:buFont typeface="Arial" charset="0"/>
              <a:buChar char="•"/>
            </a:pPr>
            <a:r>
              <a:rPr lang="en-US" dirty="0"/>
              <a:t>Roughly 60 comments received and resolved during meeting</a:t>
            </a:r>
          </a:p>
          <a:p>
            <a:pPr marL="1200150" lvl="2" indent="-285750">
              <a:buFont typeface="Arial" charset="0"/>
              <a:buChar char="•"/>
            </a:pPr>
            <a:r>
              <a:rPr lang="en-US" dirty="0"/>
              <a:t>No serious issues, mainly alignment of style and terminology</a:t>
            </a:r>
          </a:p>
          <a:p>
            <a:pPr marL="1200150" lvl="2" indent="-285750">
              <a:buFont typeface="Arial" charset="0"/>
              <a:buChar char="•"/>
            </a:pPr>
            <a:r>
              <a:rPr lang="en-US" dirty="0"/>
              <a:t>Two contributions to fill missing </a:t>
            </a:r>
            <a:r>
              <a:rPr lang="en-US" dirty="0" smtClean="0"/>
              <a:t>content</a:t>
            </a:r>
            <a:endParaRPr lang="en-US" dirty="0"/>
          </a:p>
          <a:p>
            <a:pPr>
              <a:buFont typeface="Arial" charset="0"/>
              <a:buChar char="•"/>
            </a:pPr>
            <a:r>
              <a:rPr lang="en-US" dirty="0"/>
              <a:t>Plan for creation of draft D0.3 and recirculation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dirty="0"/>
              <a:t>Draft ready for start of recirculation until October 16</a:t>
            </a:r>
            <a:r>
              <a:rPr lang="en-US" baseline="30000" dirty="0"/>
              <a:t>th</a:t>
            </a:r>
            <a:endParaRPr lang="en-US" dirty="0"/>
          </a:p>
          <a:p>
            <a:pPr marL="800100" lvl="1" indent="-342900">
              <a:buFont typeface="Arial" charset="0"/>
              <a:buChar char="•"/>
            </a:pPr>
            <a:r>
              <a:rPr lang="en-US" dirty="0"/>
              <a:t>Comments due on draft D0.3 until Nov 3</a:t>
            </a:r>
            <a:r>
              <a:rPr lang="en-US" baseline="30000" dirty="0"/>
              <a:t>rd</a:t>
            </a:r>
            <a:r>
              <a:rPr lang="en-US" dirty="0"/>
              <a:t> 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b="1" i="1" dirty="0"/>
              <a:t>Everybody is invited to review and submit </a:t>
            </a:r>
            <a:r>
              <a:rPr lang="en-US" b="1" i="1" dirty="0" smtClean="0"/>
              <a:t>comments</a:t>
            </a:r>
            <a:endParaRPr lang="en-US" b="1" i="1" dirty="0"/>
          </a:p>
          <a:p>
            <a:pPr>
              <a:buFont typeface="Arial" charset="0"/>
              <a:buChar char="•"/>
            </a:pPr>
            <a:r>
              <a:rPr lang="en-US" dirty="0"/>
              <a:t>Special session on 5G SC Action A on Sep 14</a:t>
            </a:r>
            <a:r>
              <a:rPr lang="en-US" baseline="30000" dirty="0"/>
              <a:t>th</a:t>
            </a:r>
            <a:endParaRPr lang="en-US" dirty="0"/>
          </a:p>
          <a:p>
            <a:pPr marL="800100" lvl="1" indent="-342900">
              <a:buFont typeface="Arial" charset="0"/>
              <a:buChar char="•"/>
            </a:pPr>
            <a:r>
              <a:rPr lang="en-US" dirty="0"/>
              <a:t>Lively discussion, interest to move on, but </a:t>
            </a:r>
            <a:r>
              <a:rPr lang="en-US" dirty="0" smtClean="0"/>
              <a:t>uncertainty </a:t>
            </a:r>
            <a:r>
              <a:rPr lang="en-US" dirty="0"/>
              <a:t>about the final targets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dirty="0"/>
              <a:t>To be continued in Nov plenary meeting with more concrete proposal (</a:t>
            </a:r>
            <a:r>
              <a:rPr lang="en-US" dirty="0" smtClean="0"/>
              <a:t>MSO)</a:t>
            </a:r>
            <a:endParaRPr lang="en-US" dirty="0"/>
          </a:p>
          <a:p>
            <a:pPr>
              <a:buFont typeface="Arial" charset="0"/>
              <a:buChar char="•"/>
            </a:pPr>
            <a:r>
              <a:rPr lang="en-US" dirty="0"/>
              <a:t>Assumed timeline for P802.1CF within current scope: 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dirty="0"/>
              <a:t>Starting WG ballot after March 2017, Sponsor Ballot Nov 2017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Sep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Max Riegel, Nokia Bell Labs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6815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Looking forward to next session in </a:t>
            </a:r>
            <a:br>
              <a:rPr lang="en-US" dirty="0"/>
            </a:br>
            <a:r>
              <a:rPr lang="it-IT" dirty="0"/>
              <a:t>San Antonio, TX, </a:t>
            </a:r>
            <a:r>
              <a:rPr lang="it-IT" dirty="0" err="1"/>
              <a:t>Nov</a:t>
            </a:r>
            <a:r>
              <a:rPr lang="it-IT" dirty="0"/>
              <a:t> 7-10, 2016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2880" y="1751013"/>
            <a:ext cx="8229600" cy="4693322"/>
          </a:xfrm>
        </p:spPr>
        <p:txBody>
          <a:bodyPr>
            <a:normAutofit fontScale="92500" lnSpcReduction="10000"/>
          </a:bodyPr>
          <a:lstStyle/>
          <a:p>
            <a:pPr>
              <a:buFont typeface="Arial" charset="0"/>
              <a:buChar char="•"/>
            </a:pPr>
            <a:r>
              <a:rPr lang="en-US" dirty="0"/>
              <a:t>Envisioned topics: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Resolution </a:t>
            </a:r>
            <a:r>
              <a:rPr lang="en-US" dirty="0"/>
              <a:t>of comments received for D0.3</a:t>
            </a:r>
          </a:p>
          <a:p>
            <a:pPr lvl="1">
              <a:buFont typeface="Arial" charset="0"/>
              <a:buChar char="•"/>
            </a:pPr>
            <a:r>
              <a:rPr lang="en-US" dirty="0"/>
              <a:t>Enhancements to the specification text in particular on</a:t>
            </a:r>
          </a:p>
          <a:p>
            <a:pPr lvl="2">
              <a:buFont typeface="Arial" charset="0"/>
              <a:buChar char="•"/>
            </a:pPr>
            <a:r>
              <a:rPr lang="en-US" dirty="0"/>
              <a:t>Deployment scenarios</a:t>
            </a:r>
          </a:p>
          <a:p>
            <a:pPr lvl="2">
              <a:buFont typeface="Arial" charset="0"/>
              <a:buChar char="•"/>
            </a:pPr>
            <a:r>
              <a:rPr lang="en-US" dirty="0" err="1"/>
              <a:t>Datapath</a:t>
            </a:r>
            <a:r>
              <a:rPr lang="en-US" dirty="0"/>
              <a:t> setup, relocation, and teardown</a:t>
            </a:r>
          </a:p>
          <a:p>
            <a:pPr lvl="2">
              <a:buFont typeface="Arial" charset="0"/>
              <a:buChar char="•"/>
            </a:pPr>
            <a:r>
              <a:rPr lang="en-US" dirty="0"/>
              <a:t>Network instantiation</a:t>
            </a:r>
          </a:p>
          <a:p>
            <a:pPr>
              <a:buFont typeface="Arial" charset="0"/>
              <a:buChar char="•"/>
            </a:pPr>
            <a:r>
              <a:rPr lang="en-US" dirty="0"/>
              <a:t>Special session on progressing the planning for Industry Connections activity on 5G SC Action A</a:t>
            </a:r>
          </a:p>
          <a:p>
            <a:pPr lvl="1">
              <a:buFont typeface="Arial" charset="0"/>
              <a:buChar char="•"/>
            </a:pPr>
            <a:r>
              <a:rPr lang="en-US" dirty="0"/>
              <a:t>Step into more concrete assessment of potential approach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Upcoming </a:t>
            </a:r>
            <a:r>
              <a:rPr lang="en-US" dirty="0"/>
              <a:t>conference calls</a:t>
            </a:r>
          </a:p>
          <a:p>
            <a:pPr lvl="1">
              <a:buFont typeface="Arial" charset="0"/>
              <a:buChar char="•"/>
            </a:pPr>
            <a:r>
              <a:rPr lang="en-US" dirty="0"/>
              <a:t>September 27th, 09:30am ET</a:t>
            </a:r>
          </a:p>
          <a:p>
            <a:pPr lvl="2">
              <a:buFont typeface="Arial" charset="0"/>
              <a:buChar char="•"/>
            </a:pPr>
            <a:r>
              <a:rPr lang="en-US" dirty="0"/>
              <a:t>Conclusion on content for draft D0.3</a:t>
            </a:r>
          </a:p>
          <a:p>
            <a:pPr lvl="1">
              <a:buFont typeface="Arial" charset="0"/>
              <a:buChar char="•"/>
            </a:pPr>
            <a:r>
              <a:rPr lang="en-US" dirty="0"/>
              <a:t>October 25th , 09:30am ET</a:t>
            </a:r>
          </a:p>
          <a:p>
            <a:pPr lvl="2">
              <a:buFont typeface="Arial" charset="0"/>
              <a:buChar char="•"/>
            </a:pPr>
            <a:r>
              <a:rPr lang="en-US" dirty="0"/>
              <a:t>Preparation for Nov F2F meeting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Sep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Max Riegel, Nokia Bell Labs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2344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140</TotalTime>
  <Words>368</Words>
  <Application>Microsoft Macintosh PowerPoint</Application>
  <PresentationFormat>On-screen Show (4:3)</PresentationFormat>
  <Paragraphs>60</Paragraphs>
  <Slides>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 Unicode MS</vt:lpstr>
      <vt:lpstr>MS Gothic</vt:lpstr>
      <vt:lpstr>Times New Roman</vt:lpstr>
      <vt:lpstr>Arial</vt:lpstr>
      <vt:lpstr>Office Theme</vt:lpstr>
      <vt:lpstr>Document</vt:lpstr>
      <vt:lpstr>IEEE 802.1 OmniRAN TG Status Report to IEEE 802 WGs</vt:lpstr>
      <vt:lpstr>IEEE 802.1 OmniRAN TG Resources</vt:lpstr>
      <vt:lpstr>OmniRAN TG Achievements Warsaw meeting, Sept 12th – 15th  </vt:lpstr>
      <vt:lpstr>Looking forward to next session in  San Antonio, TX, Nov 7-10, 2016</vt:lpstr>
    </vt:vector>
  </TitlesOfParts>
  <Company>Intel Corporation</Company>
  <LinksUpToDate>false</LinksUpToDate>
  <SharedDoc>false</SharedDoc>
  <HyperlinksChanged>false</HyperlinksChanged>
  <AppVersion>15.0025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Adrian Stephens 6</dc:creator>
  <cp:lastModifiedBy>Max Riegel</cp:lastModifiedBy>
  <cp:revision>25</cp:revision>
  <cp:lastPrinted>1601-01-01T00:00:00Z</cp:lastPrinted>
  <dcterms:created xsi:type="dcterms:W3CDTF">2014-04-14T10:59:07Z</dcterms:created>
  <dcterms:modified xsi:type="dcterms:W3CDTF">2016-09-15T14:18:44Z</dcterms:modified>
</cp:coreProperties>
</file>