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4" r:id="rId4"/>
    <p:sldId id="26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7" autoAdjust="0"/>
    <p:restoredTop sz="95424"/>
  </p:normalViewPr>
  <p:slideViewPr>
    <p:cSldViewPr>
      <p:cViewPr varScale="1">
        <p:scale>
          <a:sx n="96" d="100"/>
          <a:sy n="96" d="100"/>
        </p:scale>
        <p:origin x="120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Sep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Sep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Sep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24322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cument" r:id="rId5" imgW="8255000" imgH="1346200" progId="Word.Document.8">
                  <p:embed/>
                </p:oleObj>
              </mc:Choice>
              <mc:Fallback>
                <p:oleObj name="Document" r:id="rId5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72136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Recent </a:t>
            </a:r>
            <a:r>
              <a:rPr lang="en-US" dirty="0" smtClean="0"/>
              <a:t>P802.1CF </a:t>
            </a:r>
            <a:r>
              <a:rPr lang="en-US" dirty="0"/>
              <a:t>draft is available </a:t>
            </a:r>
            <a:r>
              <a:rPr lang="en-US" dirty="0" smtClean="0"/>
              <a:t>by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www.ieee802.org/1/files/private/cf-drafts/d0/</a:t>
            </a:r>
            <a:r>
              <a:rPr lang="en-US" dirty="0" smtClean="0"/>
              <a:t> w/ 802.11 credentials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Sep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Warsaw meeting, Sept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751012"/>
            <a:ext cx="7869114" cy="4905376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Comment resolution of initial TG ballot on draft D0.2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TG ballot is </a:t>
            </a:r>
            <a:r>
              <a:rPr lang="en-US" dirty="0" smtClean="0"/>
              <a:t>pre-WG </a:t>
            </a:r>
            <a:r>
              <a:rPr lang="en-US" dirty="0"/>
              <a:t>balloting with structured refinements and additions of new content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802.1 does not vote on text contributions to drafts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Ballot took place Aug 8</a:t>
            </a:r>
            <a:r>
              <a:rPr lang="en-US" baseline="30000" dirty="0"/>
              <a:t>th</a:t>
            </a:r>
            <a:r>
              <a:rPr lang="en-US" dirty="0"/>
              <a:t> – Sep 9</a:t>
            </a:r>
            <a:r>
              <a:rPr lang="en-US" baseline="30000" dirty="0"/>
              <a:t>th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Roughly 60 comments received and resolved during meeting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No serious issues, mainly alignment of style and terminology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Two contributions to fill missing </a:t>
            </a:r>
            <a:r>
              <a:rPr lang="en-US" dirty="0" smtClean="0"/>
              <a:t>content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Plan for creation of draft D0.3 and recirculation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Draft ready for start of recirculation until October 16</a:t>
            </a:r>
            <a:r>
              <a:rPr lang="en-US" baseline="30000" dirty="0"/>
              <a:t>th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Comments due on draft D0.3 until Nov 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i="1" dirty="0"/>
              <a:t>Everybody is invited to review and submit </a:t>
            </a:r>
            <a:r>
              <a:rPr lang="en-US" b="1" i="1" dirty="0" smtClean="0"/>
              <a:t>comments</a:t>
            </a:r>
            <a:endParaRPr lang="en-US" b="1" i="1" dirty="0"/>
          </a:p>
          <a:p>
            <a:pPr>
              <a:buFont typeface="Arial" charset="0"/>
              <a:buChar char="•"/>
            </a:pPr>
            <a:r>
              <a:rPr lang="en-US" dirty="0"/>
              <a:t>Special session on 5G SC Action A on Sep 14</a:t>
            </a:r>
            <a:r>
              <a:rPr lang="en-US" baseline="30000" dirty="0"/>
              <a:t>th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Lively discussion, interest to move on, but </a:t>
            </a:r>
            <a:r>
              <a:rPr lang="en-US" dirty="0" smtClean="0"/>
              <a:t>uncertainty </a:t>
            </a:r>
            <a:r>
              <a:rPr lang="en-US" dirty="0"/>
              <a:t>about the final targets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To be continued in Nov plenary meeting with more concrete proposal (</a:t>
            </a:r>
            <a:r>
              <a:rPr lang="en-US" dirty="0" smtClean="0"/>
              <a:t>MSO)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Assumed timeline for P802.1CF within current scope: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Starting WG ballot after March 2017, Sponsor Ballot Nov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Sep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it-IT" dirty="0"/>
              <a:t>San Antonio, TX, </a:t>
            </a:r>
            <a:r>
              <a:rPr lang="it-IT" dirty="0" err="1"/>
              <a:t>Nov</a:t>
            </a:r>
            <a:r>
              <a:rPr lang="it-IT" dirty="0"/>
              <a:t> 7-10,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751013"/>
            <a:ext cx="8229600" cy="4693322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Envisioned topics: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Resolution </a:t>
            </a:r>
            <a:r>
              <a:rPr lang="en-US" dirty="0"/>
              <a:t>of comments received for D0.3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Enhancements to the specification text in particular on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Deployment scenarios</a:t>
            </a:r>
          </a:p>
          <a:p>
            <a:pPr lvl="2">
              <a:buFont typeface="Arial" charset="0"/>
              <a:buChar char="•"/>
            </a:pPr>
            <a:r>
              <a:rPr lang="en-US" dirty="0" err="1"/>
              <a:t>Datapath</a:t>
            </a:r>
            <a:r>
              <a:rPr lang="en-US" dirty="0"/>
              <a:t> setup, relocation, and teardown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Network instantiation</a:t>
            </a:r>
          </a:p>
          <a:p>
            <a:pPr>
              <a:buFont typeface="Arial" charset="0"/>
              <a:buChar char="•"/>
            </a:pPr>
            <a:r>
              <a:rPr lang="en-US" dirty="0"/>
              <a:t>Special session on progressing the planning for Industry Connections activity on 5G SC Action A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Step into more concrete assessment of potential approach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Upcoming </a:t>
            </a:r>
            <a:r>
              <a:rPr lang="en-US" dirty="0"/>
              <a:t>conference calls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September 27th, 09:30am ET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Conclusion on content for draft D0.3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October 25th , 09:30am ET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Preparation for Nov F2F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Sep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368</Words>
  <Application>Microsoft Macintosh PowerPoint</Application>
  <PresentationFormat>On-screen Show (4:3)</PresentationFormat>
  <Paragraphs>60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Times New Roman</vt:lpstr>
      <vt:lpstr>Arial</vt:lpstr>
      <vt:lpstr>Office Theme</vt:lpstr>
      <vt:lpstr>Document</vt:lpstr>
      <vt:lpstr>IEEE 802.1 OmniRAN TG Status Report to IEEE 802 WGs</vt:lpstr>
      <vt:lpstr>IEEE 802.1 OmniRAN TG Resources</vt:lpstr>
      <vt:lpstr>OmniRAN TG Achievements Warsaw meeting, Sept 12th – 15th  </vt:lpstr>
      <vt:lpstr>Looking forward to next session in  San Antonio, TX, Nov 7-10, 2016</vt:lpstr>
    </vt:vector>
  </TitlesOfParts>
  <Company>Intel Corporation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25</cp:revision>
  <cp:lastPrinted>1601-01-01T00:00:00Z</cp:lastPrinted>
  <dcterms:created xsi:type="dcterms:W3CDTF">2014-04-14T10:59:07Z</dcterms:created>
  <dcterms:modified xsi:type="dcterms:W3CDTF">2016-09-15T14:18:44Z</dcterms:modified>
</cp:coreProperties>
</file>