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5" r:id="rId3"/>
    <p:sldId id="266" r:id="rId4"/>
    <p:sldId id="260" r:id="rId5"/>
    <p:sldId id="267" r:id="rId6"/>
    <p:sldId id="262" r:id="rId7"/>
    <p:sldId id="264" r:id="rId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D8E8"/>
    <a:srgbClr val="E9EDF4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87" d="100"/>
          <a:sy n="87" d="100"/>
        </p:scale>
        <p:origin x="1090" y="6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D310956-CE0F-4B68-9CE0-7A7604BB42D7}" type="slidenum">
              <a:rPr lang="en-US"/>
              <a:pPr/>
              <a:t>4</a:t>
            </a:fld>
            <a:endParaRPr lang="en-US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5585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 2016</a:t>
            </a:r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Carlos Cordeiro, Intel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 2016</a:t>
            </a:r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Carlos Cordeiro, Intel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 2016</a:t>
            </a:r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Carlos Cordeiro, Intel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 2016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Carlos Cordeiro, Intel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Carlos Cordeiro,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802.11-16/1278r1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3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Carlos Cordeiro,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802.11ay Timeline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2016-09-14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5819501"/>
              </p:ext>
            </p:extLst>
          </p:nvPr>
        </p:nvGraphicFramePr>
        <p:xfrm>
          <a:off x="533400" y="2438400"/>
          <a:ext cx="7999412" cy="2474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Document" r:id="rId4" imgW="8243034" imgH="2557862" progId="Word.Document.8">
                  <p:embed/>
                </p:oleObj>
              </mc:Choice>
              <mc:Fallback>
                <p:oleObj name="Document" r:id="rId4" imgW="8243034" imgH="2557862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438400"/>
                        <a:ext cx="7999412" cy="2474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and 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approved 11ay timeline [1] calls for D0.1 to be available in Nov/16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Based on the state of the SFD, </a:t>
            </a:r>
            <a:r>
              <a:rPr lang="en-US" dirty="0"/>
              <a:t>we believe it is not possible to release D0.1 in Nov/16 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Therefore, in this presentation we propose a revision to the 11ay timeline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r>
              <a:rPr lang="en-US" smtClean="0"/>
              <a:t>Sept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Carlos Cordeiro,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3393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11ay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present 11ay timeline was last approved in May 2015 [1][2]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Based on the state of the SFD, we believe it is not possible to release D0.1 in Nov/16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r>
              <a:rPr lang="en-US" smtClean="0"/>
              <a:t>Sept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Carlos Cordeiro, Intel</a:t>
            </a:r>
            <a:endParaRPr lang="en-GB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895600"/>
            <a:ext cx="8229600" cy="224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Oval 9"/>
          <p:cNvSpPr/>
          <p:nvPr/>
        </p:nvSpPr>
        <p:spPr bwMode="auto">
          <a:xfrm>
            <a:off x="4419600" y="3352800"/>
            <a:ext cx="762000" cy="1784350"/>
          </a:xfrm>
          <a:prstGeom prst="ellipse">
            <a:avLst/>
          </a:prstGeom>
          <a:solidFill>
            <a:srgbClr val="FFC000">
              <a:alpha val="19000"/>
            </a:srgbClr>
          </a:solidFill>
          <a:ln w="2857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04916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Proposed revised timeline for 802.11ay</a:t>
            </a:r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4114800"/>
            <a:ext cx="7770813" cy="1903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Main assumptions: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Pursue a timely release of drafts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Keep amendment completion date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Proposed changes to timeline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Delay D0.1 and D1.0 by 2 months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Keep D2.0 and amendment completion the same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40FCA93-0460-4BB8-89C2-809FD46B8F3F}" type="slidenum">
              <a:rPr lang="en-GB"/>
              <a:pPr/>
              <a:t>4</a:t>
            </a:fld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r>
              <a:rPr lang="en-US" dirty="0" smtClean="0"/>
              <a:t>Sept 2016</a:t>
            </a:r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Carlos Cordeiro, Intel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1828800"/>
            <a:ext cx="8795614" cy="21336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for generation of drafts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30387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Editor will generate drafts according to the most recently approved 11ay timeline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Drafts will be based on the most recent approved revision of the SFD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As necessary, the Editor will reach out </a:t>
            </a:r>
            <a:r>
              <a:rPr lang="en-US" dirty="0" smtClean="0"/>
              <a:t>(through the TG reflector) to </a:t>
            </a:r>
            <a:r>
              <a:rPr lang="en-US" dirty="0" smtClean="0"/>
              <a:t>individuals who contributed to the SFD to solicit text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Around 1 month within the release of each draft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There will be a period of time when both the SFD and drafts (D0.1/0.5) will be developed in parallel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 contribution should identify whether it targets the SFD (e.g., new topic) or draft (e.g., topic exists in draft)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r>
              <a:rPr lang="en-US" smtClean="0"/>
              <a:t>Sept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Carlos Cordeiro,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4238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Straw Poll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dirty="0" smtClean="0"/>
              <a:t>Do you agree with the updated 11ay timeline presented in slide 4?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	Yes: 	</a:t>
            </a:r>
          </a:p>
          <a:p>
            <a:pPr lvl="0"/>
            <a:r>
              <a:rPr lang="en-US" dirty="0" smtClean="0"/>
              <a:t>	No: </a:t>
            </a:r>
          </a:p>
          <a:p>
            <a:pPr lvl="0"/>
            <a:r>
              <a:rPr lang="en-US" dirty="0" smtClean="0"/>
              <a:t>	Abstain: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8DC72EFA-1DF8-481C-8B66-C8A1D5DAFDEA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17" name="Date Placeholder 3"/>
          <p:cNvSpPr>
            <a:spLocks noGrp="1"/>
          </p:cNvSpPr>
          <p:nvPr>
            <p:ph type="dt" idx="13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 2016</a:t>
            </a:r>
            <a:endParaRPr lang="en-GB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Carlos Cordeiro, Intel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eaLnBrk="0" hangingPunct="0">
              <a:lnSpc>
                <a:spcPct val="150000"/>
              </a:lnSpc>
              <a:defRPr/>
            </a:pPr>
            <a:r>
              <a:rPr lang="en-US" altLang="zh-CN" sz="2000" b="0" dirty="0" smtClean="0">
                <a:ea typeface="宋体" charset="-122"/>
              </a:rPr>
              <a:t>[1] 11-16/1079r6, Sept 2016</a:t>
            </a:r>
          </a:p>
          <a:p>
            <a:pPr eaLnBrk="0" hangingPunct="0">
              <a:lnSpc>
                <a:spcPct val="150000"/>
              </a:lnSpc>
              <a:defRPr/>
            </a:pPr>
            <a:r>
              <a:rPr lang="en-US" altLang="zh-CN" sz="2000" b="0" dirty="0" smtClean="0">
                <a:ea typeface="宋体" charset="-122"/>
              </a:rPr>
              <a:t>[2] 11-15/0609r2, May 2015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3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 2016</a:t>
            </a:r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Carlos Cordeiro, Intel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452</TotalTime>
  <Words>378</Words>
  <Application>Microsoft Office PowerPoint</Application>
  <PresentationFormat>On-screen Show (4:3)</PresentationFormat>
  <Paragraphs>78</Paragraphs>
  <Slides>7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 Unicode MS</vt:lpstr>
      <vt:lpstr>MS Gothic</vt:lpstr>
      <vt:lpstr>宋体</vt:lpstr>
      <vt:lpstr>Arial</vt:lpstr>
      <vt:lpstr>Times New Roman</vt:lpstr>
      <vt:lpstr>802-11-Submission</vt:lpstr>
      <vt:lpstr>Document</vt:lpstr>
      <vt:lpstr>802.11ay Timeline</vt:lpstr>
      <vt:lpstr>Background and motivation</vt:lpstr>
      <vt:lpstr>Current 11ay timeline</vt:lpstr>
      <vt:lpstr>Proposed revised timeline for 802.11ay</vt:lpstr>
      <vt:lpstr>Process for generation of drafts</vt:lpstr>
      <vt:lpstr>Straw Poll</vt:lpstr>
      <vt:lpstr>References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802.11ay Timeline</dc:title>
  <dc:creator>carlos.cordeiro@intel.com</dc:creator>
  <cp:lastModifiedBy>Cordeiro, Carlos</cp:lastModifiedBy>
  <cp:revision>47</cp:revision>
  <cp:lastPrinted>1601-01-01T00:00:00Z</cp:lastPrinted>
  <dcterms:created xsi:type="dcterms:W3CDTF">2015-05-05T17:39:16Z</dcterms:created>
  <dcterms:modified xsi:type="dcterms:W3CDTF">2016-09-15T14:57:45Z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1431617370</vt:lpwstr>
  </property>
</Properties>
</file>